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94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9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830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532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2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537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548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321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19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31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1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35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7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2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24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5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2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hExZsMDKyX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RL3IYYx5ol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QYDQHKj2fc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54B6A-59D5-1342-BFCC-200D732332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Laser Cut Narrative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2FF2E-AD41-B24F-8EA0-C46DD14516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3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D8BC-7F66-4841-9167-957AFDC0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Narrative in History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636A1-194E-FE41-9480-482B41881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764" y="5745892"/>
            <a:ext cx="3066534" cy="4265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Achilles &amp; Ajax Exekias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FAC40-45E1-C24C-A56C-B7958A7FAB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0" r="100000">
                        <a14:foregroundMark x1="93733" y1="15848" x2="93733" y2="30491"/>
                        <a14:foregroundMark x1="13067" y1="12403" x2="7333" y2="12059"/>
                        <a14:foregroundMark x1="86533" y1="11197" x2="88800" y2="11542"/>
                        <a14:foregroundMark x1="77467" y1="2498" x2="76133" y2="4220"/>
                        <a14:foregroundMark x1="86000" y1="10336" x2="90533" y2="11542"/>
                        <a14:foregroundMark x1="78400" y1="2756" x2="72133" y2="5426"/>
                        <a14:foregroundMark x1="9067" y1="10939" x2="5067" y2="13523"/>
                        <a14:backgroundMark x1="8222" y1="5739" x2="8222" y2="5739"/>
                        <a14:backgroundMark x1="12222" y1="21234" x2="12222" y2="21234"/>
                        <a14:backgroundMark x1="85111" y1="19943" x2="85111" y2="19943"/>
                        <a14:backgroundMark x1="14667" y1="23099" x2="14667" y2="23099"/>
                        <a14:backgroundMark x1="7556" y1="78910" x2="7556" y2="78910"/>
                        <a14:backgroundMark x1="15333" y1="20086" x2="15333" y2="20086"/>
                        <a14:backgroundMark x1="1556" y1="34864" x2="1556" y2="34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764" y="1402262"/>
            <a:ext cx="2745260" cy="4239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96872-CE85-6E4E-AF74-08652A439A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0" b="100000" l="0" r="100000">
                        <a14:foregroundMark x1="19614" y1="16226" x2="72954" y2="14903"/>
                        <a14:foregroundMark x1="76576" y1="16887" x2="86218" y2="27009"/>
                        <a14:foregroundMark x1="84102" y1="19481" x2="90169" y2="32859"/>
                        <a14:foregroundMark x1="94356" y1="62208" x2="87159" y2="81740"/>
                        <a14:foregroundMark x1="85042" y1="83367" x2="74177" y2="94761"/>
                        <a14:foregroundMark x1="48260" y1="9359" x2="58796" y2="13937"/>
                        <a14:foregroundMark x1="59690" y1="13632" x2="75071" y2="14598"/>
                        <a14:foregroundMark x1="25024" y1="14903" x2="43744" y2="11648"/>
                        <a14:foregroundMark x1="18109" y1="17548" x2="11195" y2="23093"/>
                        <a14:foregroundMark x1="9690" y1="25331" x2="7244" y2="39064"/>
                        <a14:foregroundMark x1="93462" y1="46541" x2="96190" y2="53408"/>
                        <a14:foregroundMark x1="94073" y1="45575" x2="96472" y2="50763"/>
                        <a14:foregroundMark x1="73895" y1="95066" x2="96472" y2="57223"/>
                        <a14:foregroundMark x1="85325" y1="83622" x2="94356" y2="64751"/>
                        <a14:foregroundMark x1="91063" y1="73550" x2="97366" y2="56256"/>
                        <a14:foregroundMark x1="93462" y1="38962" x2="86218" y2="21719"/>
                        <a14:foregroundMark x1="92568" y1="35046" x2="86548" y2="21363"/>
                        <a14:foregroundMark x1="74459" y1="14547" x2="83537" y2="19074"/>
                        <a14:foregroundMark x1="84102" y1="21719" x2="76294" y2="14191"/>
                        <a14:foregroundMark x1="74788" y1="13886" x2="52493" y2="11292"/>
                        <a14:foregroundMark x1="86548" y1="22380" x2="81421" y2="16175"/>
                        <a14:foregroundMark x1="80198" y1="16836" x2="72060" y2="11902"/>
                        <a14:backgroundMark x1="2117" y1="49491" x2="3057" y2="63835"/>
                        <a14:backgroundMark x1="3057" y1="63479" x2="9972" y2="77823"/>
                        <a14:backgroundMark x1="12088" y1="84690" x2="22013" y2="95117"/>
                        <a14:backgroundMark x1="24459" y1="96083" x2="37723" y2="99695"/>
                        <a14:backgroundMark x1="97695" y1="57935" x2="92568" y2="73906"/>
                        <a14:backgroundMark x1="83208" y1="89268" x2="74788" y2="98067"/>
                        <a14:backgroundMark x1="98307" y1="47864" x2="93462" y2="33520"/>
                        <a14:backgroundMark x1="97366" y1="57935" x2="99483" y2="49135"/>
                        <a14:backgroundMark x1="1486" y1="42122" x2="1486" y2="42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237" y="1634065"/>
            <a:ext cx="4099361" cy="37908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08394D-9E7F-FE47-A73D-5F510D5E92C3}"/>
              </a:ext>
            </a:extLst>
          </p:cNvPr>
          <p:cNvSpPr txBox="1"/>
          <p:nvPr/>
        </p:nvSpPr>
        <p:spPr>
          <a:xfrm>
            <a:off x="7870733" y="5774495"/>
            <a:ext cx="195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Late Ming Dynasty</a:t>
            </a:r>
          </a:p>
        </p:txBody>
      </p:sp>
    </p:spTree>
    <p:extLst>
      <p:ext uri="{BB962C8B-B14F-4D97-AF65-F5344CB8AC3E}">
        <p14:creationId xmlns:p14="http://schemas.microsoft.com/office/powerpoint/2010/main" val="342870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9DBD-D6A2-1645-83E7-F69337F32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 Pickett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EE3FCE-1D54-314B-9BE5-31D157D52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046" y1="21649" x2="42857" y2="17010"/>
                        <a14:foregroundMark x1="40541" y1="18041" x2="71042" y2="21134"/>
                        <a14:foregroundMark x1="71429" y1="23196" x2="73359" y2="30928"/>
                        <a14:foregroundMark x1="73359" y1="54639" x2="74517" y2="33505"/>
                        <a14:foregroundMark x1="74517" y1="28866" x2="77992" y2="28351"/>
                        <a14:foregroundMark x1="77992" y1="27835" x2="82239" y2="30928"/>
                        <a14:foregroundMark x1="82239" y1="30928" x2="84942" y2="37629"/>
                        <a14:foregroundMark x1="84556" y1="39175" x2="84170" y2="45361"/>
                        <a14:foregroundMark x1="83784" y1="46392" x2="79923" y2="53093"/>
                        <a14:foregroundMark x1="79923" y1="53093" x2="75676" y2="56186"/>
                        <a14:foregroundMark x1="42857" y1="16495" x2="61390" y2="15979"/>
                        <a14:foregroundMark x1="61390" y1="15464" x2="72201" y2="19588"/>
                        <a14:foregroundMark x1="72201" y1="20103" x2="75290" y2="27320"/>
                        <a14:foregroundMark x1="30116" y1="22680" x2="23552" y2="25258"/>
                        <a14:foregroundMark x1="21622" y1="27320" x2="20463" y2="31443"/>
                        <a14:foregroundMark x1="22394" y1="40206" x2="32432" y2="46907"/>
                        <a14:foregroundMark x1="23166" y1="48969" x2="33977" y2="66495"/>
                        <a14:foregroundMark x1="33591" y1="67526" x2="37838" y2="76289"/>
                        <a14:foregroundMark x1="62162" y1="79897" x2="76062" y2="572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5345" y="2887675"/>
            <a:ext cx="4210861" cy="316630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B54BE-5C72-A04E-8AAF-007F7DBBF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2444" y1="63556" x2="22222" y2="54667"/>
                        <a14:backgroundMark x1="31556" y1="65778" x2="27111" y2="68444"/>
                        <a14:backgroundMark x1="33333" y1="66222" x2="34667" y2="76000"/>
                        <a14:backgroundMark x1="61333" y1="66667" x2="63111" y2="75111"/>
                        <a14:backgroundMark x1="34222" y1="74222" x2="54667" y2="76889"/>
                        <a14:backgroundMark x1="74667" y1="25333" x2="73778" y2="52000"/>
                        <a14:backgroundMark x1="22222" y1="24000" x2="22222" y2="52444"/>
                        <a14:backgroundMark x1="25778" y1="15111" x2="33333" y2="13778"/>
                        <a14:backgroundMark x1="32000" y1="64444" x2="25778" y2="6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8685" y="2462543"/>
            <a:ext cx="4016570" cy="4016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17FEFA-24BF-CD41-9FAE-DEECE2F0C2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2" y="2741872"/>
            <a:ext cx="3457913" cy="34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9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6AC4D-1E22-B74F-A38C-912CFA3B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Meredith Host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154FAB-4BFF-0E46-9F85-98DA15A5A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567" y="3171217"/>
            <a:ext cx="5463037" cy="28734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9398FE-3703-5443-A186-9422F8546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224" y="2645923"/>
            <a:ext cx="4248387" cy="339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9E88FD-9D41-9640-AFA0-4B53482D5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53" b="89575" l="0" r="100000">
                        <a14:backgroundMark x1="7732" y1="77606" x2="2062" y2="74131"/>
                        <a14:backgroundMark x1="6186" y1="72201" x2="30412" y2="80695"/>
                        <a14:backgroundMark x1="70619" y1="81081" x2="95361" y2="613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8184" y="4062746"/>
            <a:ext cx="1983893" cy="263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E0278-D2B1-F249-A13B-C6CCC204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Renee </a:t>
            </a:r>
            <a:r>
              <a:rPr lang="en-US" dirty="0" err="1"/>
              <a:t>LoPresti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78F2CF-993D-074F-ABF9-425348932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7315199" y="2733833"/>
            <a:ext cx="3128228" cy="312822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24FA94-910C-8A46-9747-9B2761884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2" y="2689878"/>
            <a:ext cx="4629530" cy="3331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4F4102-764C-6247-B71F-9D04256E2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8667" l="9778" r="89778">
                        <a14:backgroundMark x1="69778" y1="60889" x2="71111" y2="5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3039" y="3485745"/>
            <a:ext cx="2750933" cy="27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7E90B-E49F-3F4C-A12E-75BAEEF12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Laser Cut?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85090-5466-FF42-997C-288144BC5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2325129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Wood</a:t>
            </a:r>
          </a:p>
          <a:p>
            <a:r>
              <a:rPr lang="en-US" dirty="0"/>
              <a:t>Paper</a:t>
            </a:r>
          </a:p>
          <a:p>
            <a:r>
              <a:rPr lang="en-US" dirty="0"/>
              <a:t>Cardboard</a:t>
            </a:r>
          </a:p>
          <a:p>
            <a:r>
              <a:rPr lang="en-US" dirty="0"/>
              <a:t>Foam</a:t>
            </a:r>
          </a:p>
          <a:p>
            <a:r>
              <a:rPr lang="en-US" dirty="0"/>
              <a:t>Plastic</a:t>
            </a:r>
          </a:p>
          <a:p>
            <a:r>
              <a:rPr lang="en-US" dirty="0"/>
              <a:t>Leather</a:t>
            </a:r>
          </a:p>
          <a:p>
            <a:r>
              <a:rPr lang="en-US" dirty="0"/>
              <a:t>Rubber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19A9A9-E47F-E643-9BA9-83562B8DA24D}"/>
              </a:ext>
            </a:extLst>
          </p:cNvPr>
          <p:cNvSpPr txBox="1"/>
          <p:nvPr/>
        </p:nvSpPr>
        <p:spPr>
          <a:xfrm>
            <a:off x="4349578" y="2916194"/>
            <a:ext cx="582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this project you will have to option to make paper stencils from BFK or Cardstock. </a:t>
            </a:r>
          </a:p>
        </p:txBody>
      </p:sp>
    </p:spTree>
    <p:extLst>
      <p:ext uri="{BB962C8B-B14F-4D97-AF65-F5344CB8AC3E}">
        <p14:creationId xmlns:p14="http://schemas.microsoft.com/office/powerpoint/2010/main" val="132805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3CDC-ABE7-F443-AED4-5D973E499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Cutting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8DEA77C5-7876-F748-B038-2ECD0534B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727" y="2052278"/>
            <a:ext cx="7532545" cy="420244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30BB0E-13D5-FB41-B635-C6C7591E6B1D}"/>
              </a:ext>
            </a:extLst>
          </p:cNvPr>
          <p:cNvSpPr txBox="1"/>
          <p:nvPr/>
        </p:nvSpPr>
        <p:spPr>
          <a:xfrm>
            <a:off x="4884770" y="6536988"/>
            <a:ext cx="24224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2"/>
              </a:rPr>
              <a:t>https://www.youtube.com/watch?v=hExZsMDKyXY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613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60397-CBB7-0A41-9576-C4BB5F07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Meredith Host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D578C704-9913-2745-BABE-833F6C198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095" y="2013626"/>
            <a:ext cx="7353810" cy="411463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200F31-D6D2-D84A-AA79-341E1D1F4886}"/>
              </a:ext>
            </a:extLst>
          </p:cNvPr>
          <p:cNvSpPr txBox="1"/>
          <p:nvPr/>
        </p:nvSpPr>
        <p:spPr>
          <a:xfrm>
            <a:off x="4955297" y="6448628"/>
            <a:ext cx="2281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2"/>
              </a:rPr>
              <a:t>https://www.youtube.com/watch?v=RL3IYYx5ol4</a:t>
            </a:r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73686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4B0B-E6C6-2545-8BB4-B378552E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cast</a:t>
            </a:r>
          </a:p>
        </p:txBody>
      </p:sp>
      <p:pic>
        <p:nvPicPr>
          <p:cNvPr id="7" name="Content Placeholder 6">
            <a:hlinkClick r:id="rId2"/>
            <a:extLst>
              <a:ext uri="{FF2B5EF4-FFF2-40B4-BE49-F238E27FC236}">
                <a16:creationId xmlns:a16="http://schemas.microsoft.com/office/drawing/2014/main" id="{8E26D9A5-8CBC-0D4C-A3CC-6A81C7AD9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258" y="1894789"/>
            <a:ext cx="6893483" cy="430106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65C5C4-F94D-EF46-8B61-9865069C2189}"/>
              </a:ext>
            </a:extLst>
          </p:cNvPr>
          <p:cNvSpPr txBox="1"/>
          <p:nvPr/>
        </p:nvSpPr>
        <p:spPr>
          <a:xfrm>
            <a:off x="4905171" y="6488349"/>
            <a:ext cx="2381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2"/>
              </a:rPr>
              <a:t>https://www.youtube.com/watch?v=QYDQHKj2fc4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90425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{F23F0E1E-AECB-5D40-B221-7454D0218AD7}tf10001064</Template>
  <TotalTime>219</TotalTime>
  <Words>96</Words>
  <Application>Microsoft Macintosh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Laser Cut Narrative</vt:lpstr>
      <vt:lpstr>Narrative in History </vt:lpstr>
      <vt:lpstr>Chris Pickett</vt:lpstr>
      <vt:lpstr>Meredith Host</vt:lpstr>
      <vt:lpstr>Renee LoPresti</vt:lpstr>
      <vt:lpstr>What Can I Laser Cut?</vt:lpstr>
      <vt:lpstr>Laser Cutting</vt:lpstr>
      <vt:lpstr>Process: Meredith Host</vt:lpstr>
      <vt:lpstr>Screen cast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</cp:revision>
  <cp:lastPrinted>2019-04-23T22:47:25Z</cp:lastPrinted>
  <dcterms:created xsi:type="dcterms:W3CDTF">2019-04-03T14:45:29Z</dcterms:created>
  <dcterms:modified xsi:type="dcterms:W3CDTF">2019-04-23T22:49:53Z</dcterms:modified>
</cp:coreProperties>
</file>