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037" r:id="rId3"/>
    <p:sldId id="2041" r:id="rId4"/>
    <p:sldId id="2042" r:id="rId5"/>
    <p:sldId id="2048" r:id="rId6"/>
    <p:sldId id="2044" r:id="rId7"/>
    <p:sldId id="2045" r:id="rId8"/>
    <p:sldId id="2038" r:id="rId9"/>
    <p:sldId id="2046" r:id="rId10"/>
    <p:sldId id="2039" r:id="rId11"/>
    <p:sldId id="319" r:id="rId12"/>
    <p:sldId id="2047" r:id="rId13"/>
    <p:sldId id="2043" r:id="rId14"/>
    <p:sldId id="20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3271" userDrawn="1">
          <p15:clr>
            <a:srgbClr val="A4A3A4"/>
          </p15:clr>
        </p15:guide>
        <p15:guide id="11" pos="1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A0589F"/>
    <a:srgbClr val="65C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7"/>
    <p:restoredTop sz="95262" autoAdjust="0"/>
  </p:normalViewPr>
  <p:slideViewPr>
    <p:cSldViewPr snapToGrid="0" snapToObjects="1" showGuides="1">
      <p:cViewPr varScale="1">
        <p:scale>
          <a:sx n="39" d="100"/>
          <a:sy n="39" d="100"/>
        </p:scale>
        <p:origin x="510" y="60"/>
      </p:cViewPr>
      <p:guideLst>
        <p:guide orient="horz" pos="2160"/>
        <p:guide pos="7242"/>
        <p:guide pos="3840"/>
        <p:guide orient="horz" pos="346"/>
        <p:guide orient="horz" pos="3974"/>
        <p:guide pos="5541"/>
        <p:guide pos="2139"/>
        <p:guide pos="438"/>
        <p:guide orient="horz" pos="3271"/>
        <p:guide pos="1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694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10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Use landscape/scenery/touristy pictures to create the GIF</a:t>
            </a:r>
          </a:p>
        </p:txBody>
      </p:sp>
    </p:spTree>
    <p:extLst>
      <p:ext uri="{BB962C8B-B14F-4D97-AF65-F5344CB8AC3E}">
        <p14:creationId xmlns:p14="http://schemas.microsoft.com/office/powerpoint/2010/main" val="57089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Use landscape/scenery/touristy pictures to create the GIF</a:t>
            </a:r>
          </a:p>
        </p:txBody>
      </p:sp>
    </p:spTree>
    <p:extLst>
      <p:ext uri="{BB962C8B-B14F-4D97-AF65-F5344CB8AC3E}">
        <p14:creationId xmlns:p14="http://schemas.microsoft.com/office/powerpoint/2010/main" val="422909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Use landscape/scenery/touristy pictures to create the GIF</a:t>
            </a:r>
          </a:p>
        </p:txBody>
      </p:sp>
    </p:spTree>
    <p:extLst>
      <p:ext uri="{BB962C8B-B14F-4D97-AF65-F5344CB8AC3E}">
        <p14:creationId xmlns:p14="http://schemas.microsoft.com/office/powerpoint/2010/main" val="152910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Use landscape/scenery/touristy pictures to create the GIF</a:t>
            </a:r>
          </a:p>
        </p:txBody>
      </p:sp>
    </p:spTree>
    <p:extLst>
      <p:ext uri="{BB962C8B-B14F-4D97-AF65-F5344CB8AC3E}">
        <p14:creationId xmlns:p14="http://schemas.microsoft.com/office/powerpoint/2010/main" val="37479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65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B21401-94C2-DC4B-B9F4-33C7D70E93F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17812" y="1304364"/>
            <a:ext cx="4043185" cy="4354199"/>
          </a:xfrm>
          <a:custGeom>
            <a:avLst/>
            <a:gdLst>
              <a:gd name="connsiteX0" fmla="*/ 2340000 w 4680000"/>
              <a:gd name="connsiteY0" fmla="*/ 0 h 5040000"/>
              <a:gd name="connsiteX1" fmla="*/ 4680000 w 4680000"/>
              <a:gd name="connsiteY1" fmla="*/ 2520000 h 5040000"/>
              <a:gd name="connsiteX2" fmla="*/ 2340000 w 4680000"/>
              <a:gd name="connsiteY2" fmla="*/ 5040000 h 5040000"/>
              <a:gd name="connsiteX3" fmla="*/ 0 w 4680000"/>
              <a:gd name="connsiteY3" fmla="*/ 2520000 h 5040000"/>
              <a:gd name="connsiteX4" fmla="*/ 2340000 w 4680000"/>
              <a:gd name="connsiteY4" fmla="*/ 0 h 50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000" h="5040000">
                <a:moveTo>
                  <a:pt x="2340000" y="0"/>
                </a:moveTo>
                <a:cubicBezTo>
                  <a:pt x="3632346" y="0"/>
                  <a:pt x="4680000" y="1128242"/>
                  <a:pt x="4680000" y="2520000"/>
                </a:cubicBezTo>
                <a:cubicBezTo>
                  <a:pt x="4680000" y="3911758"/>
                  <a:pt x="3632346" y="5040000"/>
                  <a:pt x="2340000" y="5040000"/>
                </a:cubicBezTo>
                <a:cubicBezTo>
                  <a:pt x="1047654" y="5040000"/>
                  <a:pt x="0" y="3911758"/>
                  <a:pt x="0" y="2520000"/>
                </a:cubicBezTo>
                <a:cubicBezTo>
                  <a:pt x="0" y="1128242"/>
                  <a:pt x="1047654" y="0"/>
                  <a:pt x="234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hyperlink" Target="http://jeremysengly.tumblr.com/" TargetMode="External"/><Relationship Id="rId3" Type="http://schemas.openxmlformats.org/officeDocument/2006/relationships/hyperlink" Target="https://www.rickyleungart.com/gifs" TargetMode="External"/><Relationship Id="rId7" Type="http://schemas.openxmlformats.org/officeDocument/2006/relationships/hyperlink" Target="http://aish-draws-things.tumblr.com/" TargetMode="External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gif"/><Relationship Id="rId11" Type="http://schemas.openxmlformats.org/officeDocument/2006/relationships/hyperlink" Target="https://www.karo-rigaud.com/catwalk-animated-gif" TargetMode="External"/><Relationship Id="rId5" Type="http://schemas.openxmlformats.org/officeDocument/2006/relationships/hyperlink" Target="https://www.carlburton.io/" TargetMode="External"/><Relationship Id="rId10" Type="http://schemas.openxmlformats.org/officeDocument/2006/relationships/image" Target="../media/image14.gif"/><Relationship Id="rId4" Type="http://schemas.openxmlformats.org/officeDocument/2006/relationships/image" Target="../media/image11.gif"/><Relationship Id="rId9" Type="http://schemas.openxmlformats.org/officeDocument/2006/relationships/hyperlink" Target="http://rebeccamock.com/gifs.html" TargetMode="External"/><Relationship Id="rId1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hpXH5xvA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khpXH5xvAUk&amp;t=31s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785mfq1E4o&amp;list=PL89GxxPnCnq2ER_bji_cYv2dVUi9vF5G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C785mfq1E4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1583894" y="3109844"/>
            <a:ext cx="9042055" cy="990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600" b="1" spc="60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Roboto" panose="02000000000000000000" pitchFamily="2" charset="0"/>
                <a:cs typeface="Arima Madurai Black" pitchFamily="2" charset="77"/>
              </a:rPr>
              <a:t>PHOTO GIFS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40143-7CCE-A147-85B9-107C026EA7EB}"/>
              </a:ext>
            </a:extLst>
          </p:cNvPr>
          <p:cNvSpPr txBox="1"/>
          <p:nvPr/>
        </p:nvSpPr>
        <p:spPr>
          <a:xfrm>
            <a:off x="3276501" y="4181982"/>
            <a:ext cx="563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tx1">
                    <a:lumMod val="10000"/>
                  </a:schemeClr>
                </a:solidFill>
                <a:latin typeface="Oxygen" panose="02000503000000090004"/>
                <a:cs typeface="Arima Madurai Light" pitchFamily="2" charset="77"/>
              </a:rPr>
              <a:t>Sarah </a:t>
            </a:r>
            <a:r>
              <a:rPr lang="es-ES_tradnl" sz="2000" dirty="0" err="1">
                <a:solidFill>
                  <a:schemeClr val="tx1">
                    <a:lumMod val="10000"/>
                  </a:schemeClr>
                </a:solidFill>
                <a:latin typeface="Oxygen" panose="02000503000000090004"/>
                <a:cs typeface="Arima Madurai Light" pitchFamily="2" charset="77"/>
              </a:rPr>
              <a:t>Carlile</a:t>
            </a:r>
            <a:r>
              <a:rPr lang="es-ES_tradnl" sz="2000" dirty="0">
                <a:solidFill>
                  <a:schemeClr val="tx1">
                    <a:lumMod val="10000"/>
                  </a:schemeClr>
                </a:solidFill>
                <a:latin typeface="Oxygen" panose="02000503000000090004"/>
                <a:cs typeface="Arima Madurai Light" pitchFamily="2" charset="77"/>
              </a:rPr>
              <a:t> and Vy Mai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E8648B-05E4-744B-A6E5-38E22B706001}"/>
              </a:ext>
            </a:extLst>
          </p:cNvPr>
          <p:cNvGrpSpPr/>
          <p:nvPr/>
        </p:nvGrpSpPr>
        <p:grpSpPr>
          <a:xfrm>
            <a:off x="-1114833" y="-4355689"/>
            <a:ext cx="17041188" cy="6786207"/>
            <a:chOff x="-1389153" y="-5087209"/>
            <a:chExt cx="17041188" cy="6786207"/>
          </a:xfrm>
        </p:grpSpPr>
        <p:sp>
          <p:nvSpPr>
            <p:cNvPr id="509" name="Freeform 3">
              <a:extLst>
                <a:ext uri="{FF2B5EF4-FFF2-40B4-BE49-F238E27FC236}">
                  <a16:creationId xmlns:a16="http://schemas.microsoft.com/office/drawing/2014/main" id="{49F1019D-5480-904A-A8D5-5BFAD92C44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4">
              <a:extLst>
                <a:ext uri="{FF2B5EF4-FFF2-40B4-BE49-F238E27FC236}">
                  <a16:creationId xmlns:a16="http://schemas.microsoft.com/office/drawing/2014/main" id="{BEDE8E6C-3857-EE45-81FE-B2ACC9458E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5">
              <a:extLst>
                <a:ext uri="{FF2B5EF4-FFF2-40B4-BE49-F238E27FC236}">
                  <a16:creationId xmlns:a16="http://schemas.microsoft.com/office/drawing/2014/main" id="{F287B8E3-4B74-6045-B97C-6F7E4D804A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6">
              <a:extLst>
                <a:ext uri="{FF2B5EF4-FFF2-40B4-BE49-F238E27FC236}">
                  <a16:creationId xmlns:a16="http://schemas.microsoft.com/office/drawing/2014/main" id="{2E419574-51A1-EF4A-B630-4F173C387B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7">
              <a:extLst>
                <a:ext uri="{FF2B5EF4-FFF2-40B4-BE49-F238E27FC236}">
                  <a16:creationId xmlns:a16="http://schemas.microsoft.com/office/drawing/2014/main" id="{21F449DC-A769-A942-97B4-E1BFAF3F08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8">
              <a:extLst>
                <a:ext uri="{FF2B5EF4-FFF2-40B4-BE49-F238E27FC236}">
                  <a16:creationId xmlns:a16="http://schemas.microsoft.com/office/drawing/2014/main" id="{6A4EBCEC-1A2E-2743-A26A-9C71ECBF78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9">
              <a:extLst>
                <a:ext uri="{FF2B5EF4-FFF2-40B4-BE49-F238E27FC236}">
                  <a16:creationId xmlns:a16="http://schemas.microsoft.com/office/drawing/2014/main" id="{268AFCDD-EF1A-CC4C-9E12-C5F86314F7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10">
              <a:extLst>
                <a:ext uri="{FF2B5EF4-FFF2-40B4-BE49-F238E27FC236}">
                  <a16:creationId xmlns:a16="http://schemas.microsoft.com/office/drawing/2014/main" id="{B2DA4C14-FF2A-BB4D-BCEF-2294DE51F3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11">
              <a:extLst>
                <a:ext uri="{FF2B5EF4-FFF2-40B4-BE49-F238E27FC236}">
                  <a16:creationId xmlns:a16="http://schemas.microsoft.com/office/drawing/2014/main" id="{154F797D-3914-6248-95D6-DABE25AC71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8" name="Freeform 12">
              <a:extLst>
                <a:ext uri="{FF2B5EF4-FFF2-40B4-BE49-F238E27FC236}">
                  <a16:creationId xmlns:a16="http://schemas.microsoft.com/office/drawing/2014/main" id="{37329D26-B102-D44C-B414-323FE64862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9" name="Freeform 13">
              <a:extLst>
                <a:ext uri="{FF2B5EF4-FFF2-40B4-BE49-F238E27FC236}">
                  <a16:creationId xmlns:a16="http://schemas.microsoft.com/office/drawing/2014/main" id="{9BE148CC-C266-E442-AF8B-9C69AE780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14">
              <a:extLst>
                <a:ext uri="{FF2B5EF4-FFF2-40B4-BE49-F238E27FC236}">
                  <a16:creationId xmlns:a16="http://schemas.microsoft.com/office/drawing/2014/main" id="{BD24DC5A-DAD6-6B48-8B67-7D1CA8EDD5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15">
              <a:extLst>
                <a:ext uri="{FF2B5EF4-FFF2-40B4-BE49-F238E27FC236}">
                  <a16:creationId xmlns:a16="http://schemas.microsoft.com/office/drawing/2014/main" id="{A0F017C6-504E-634E-9398-A437F7C58F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16">
              <a:extLst>
                <a:ext uri="{FF2B5EF4-FFF2-40B4-BE49-F238E27FC236}">
                  <a16:creationId xmlns:a16="http://schemas.microsoft.com/office/drawing/2014/main" id="{454336F5-D234-BB42-A0B8-4B0F8A2943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17">
              <a:extLst>
                <a:ext uri="{FF2B5EF4-FFF2-40B4-BE49-F238E27FC236}">
                  <a16:creationId xmlns:a16="http://schemas.microsoft.com/office/drawing/2014/main" id="{5128333F-41D4-004C-8C57-23CF5DC2C1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18">
              <a:extLst>
                <a:ext uri="{FF2B5EF4-FFF2-40B4-BE49-F238E27FC236}">
                  <a16:creationId xmlns:a16="http://schemas.microsoft.com/office/drawing/2014/main" id="{5ADB1F8C-1C20-5E42-9A1B-A247F5A1D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19">
              <a:extLst>
                <a:ext uri="{FF2B5EF4-FFF2-40B4-BE49-F238E27FC236}">
                  <a16:creationId xmlns:a16="http://schemas.microsoft.com/office/drawing/2014/main" id="{086B9D92-3AB4-7643-B724-8C31942202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20">
              <a:extLst>
                <a:ext uri="{FF2B5EF4-FFF2-40B4-BE49-F238E27FC236}">
                  <a16:creationId xmlns:a16="http://schemas.microsoft.com/office/drawing/2014/main" id="{A897A516-031B-784C-896F-705C99977F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21">
              <a:extLst>
                <a:ext uri="{FF2B5EF4-FFF2-40B4-BE49-F238E27FC236}">
                  <a16:creationId xmlns:a16="http://schemas.microsoft.com/office/drawing/2014/main" id="{2242BDD5-9E46-6B4C-B5DE-A50D0E1BC8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22">
              <a:extLst>
                <a:ext uri="{FF2B5EF4-FFF2-40B4-BE49-F238E27FC236}">
                  <a16:creationId xmlns:a16="http://schemas.microsoft.com/office/drawing/2014/main" id="{667243EC-7B10-3A48-9474-32F2487AF6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23">
              <a:extLst>
                <a:ext uri="{FF2B5EF4-FFF2-40B4-BE49-F238E27FC236}">
                  <a16:creationId xmlns:a16="http://schemas.microsoft.com/office/drawing/2014/main" id="{130E19D5-906B-9449-B79A-AE853793ED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24">
              <a:extLst>
                <a:ext uri="{FF2B5EF4-FFF2-40B4-BE49-F238E27FC236}">
                  <a16:creationId xmlns:a16="http://schemas.microsoft.com/office/drawing/2014/main" id="{9B8513A6-39DE-BB4E-BA3D-9EDC1CE1D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25">
              <a:extLst>
                <a:ext uri="{FF2B5EF4-FFF2-40B4-BE49-F238E27FC236}">
                  <a16:creationId xmlns:a16="http://schemas.microsoft.com/office/drawing/2014/main" id="{EB8E60C4-0849-5347-8BC0-330606B2A1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26">
              <a:extLst>
                <a:ext uri="{FF2B5EF4-FFF2-40B4-BE49-F238E27FC236}">
                  <a16:creationId xmlns:a16="http://schemas.microsoft.com/office/drawing/2014/main" id="{74CA955A-CF11-6743-8E40-799DB484EA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27">
              <a:extLst>
                <a:ext uri="{FF2B5EF4-FFF2-40B4-BE49-F238E27FC236}">
                  <a16:creationId xmlns:a16="http://schemas.microsoft.com/office/drawing/2014/main" id="{68CEB07D-462D-A045-959A-54A237E3AE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28">
              <a:extLst>
                <a:ext uri="{FF2B5EF4-FFF2-40B4-BE49-F238E27FC236}">
                  <a16:creationId xmlns:a16="http://schemas.microsoft.com/office/drawing/2014/main" id="{0E18F2DC-87BA-554C-A181-92FF3048B4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29">
              <a:extLst>
                <a:ext uri="{FF2B5EF4-FFF2-40B4-BE49-F238E27FC236}">
                  <a16:creationId xmlns:a16="http://schemas.microsoft.com/office/drawing/2014/main" id="{1F8664BF-1B75-BD45-B589-9BC722B0F3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4">
              <a:extLst>
                <a:ext uri="{FF2B5EF4-FFF2-40B4-BE49-F238E27FC236}">
                  <a16:creationId xmlns:a16="http://schemas.microsoft.com/office/drawing/2014/main" id="{7772CF04-DBF7-5841-B522-4706AB8EA4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6">
              <a:extLst>
                <a:ext uri="{FF2B5EF4-FFF2-40B4-BE49-F238E27FC236}">
                  <a16:creationId xmlns:a16="http://schemas.microsoft.com/office/drawing/2014/main" id="{42AAB095-ED54-604B-ADAA-8C048B5223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59BAC31-94BA-6E47-87E0-6526357D088A}"/>
              </a:ext>
            </a:extLst>
          </p:cNvPr>
          <p:cNvGrpSpPr/>
          <p:nvPr/>
        </p:nvGrpSpPr>
        <p:grpSpPr>
          <a:xfrm>
            <a:off x="-2422178" y="4804533"/>
            <a:ext cx="14922466" cy="4506760"/>
            <a:chOff x="-2422178" y="5261733"/>
            <a:chExt cx="14922466" cy="4506760"/>
          </a:xfrm>
        </p:grpSpPr>
        <p:sp>
          <p:nvSpPr>
            <p:cNvPr id="538" name="Freeform 30">
              <a:extLst>
                <a:ext uri="{FF2B5EF4-FFF2-40B4-BE49-F238E27FC236}">
                  <a16:creationId xmlns:a16="http://schemas.microsoft.com/office/drawing/2014/main" id="{0CD761A4-028C-AC4B-9045-89255FC189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31">
              <a:extLst>
                <a:ext uri="{FF2B5EF4-FFF2-40B4-BE49-F238E27FC236}">
                  <a16:creationId xmlns:a16="http://schemas.microsoft.com/office/drawing/2014/main" id="{8F344185-59DA-F64F-88E3-901795C4B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32">
              <a:extLst>
                <a:ext uri="{FF2B5EF4-FFF2-40B4-BE49-F238E27FC236}">
                  <a16:creationId xmlns:a16="http://schemas.microsoft.com/office/drawing/2014/main" id="{8B511EFA-9D6D-3B48-B197-45A5B841A0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33">
              <a:extLst>
                <a:ext uri="{FF2B5EF4-FFF2-40B4-BE49-F238E27FC236}">
                  <a16:creationId xmlns:a16="http://schemas.microsoft.com/office/drawing/2014/main" id="{F2788810-3763-9C48-9F2D-2C6BC06303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34">
              <a:extLst>
                <a:ext uri="{FF2B5EF4-FFF2-40B4-BE49-F238E27FC236}">
                  <a16:creationId xmlns:a16="http://schemas.microsoft.com/office/drawing/2014/main" id="{11780D2B-287C-B348-A576-51D1C8B94A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35">
              <a:extLst>
                <a:ext uri="{FF2B5EF4-FFF2-40B4-BE49-F238E27FC236}">
                  <a16:creationId xmlns:a16="http://schemas.microsoft.com/office/drawing/2014/main" id="{E4E2DC14-06DC-B945-8A43-88F188A00D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36">
              <a:extLst>
                <a:ext uri="{FF2B5EF4-FFF2-40B4-BE49-F238E27FC236}">
                  <a16:creationId xmlns:a16="http://schemas.microsoft.com/office/drawing/2014/main" id="{A1355DF6-901E-C244-8722-8B52B6F526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37">
              <a:extLst>
                <a:ext uri="{FF2B5EF4-FFF2-40B4-BE49-F238E27FC236}">
                  <a16:creationId xmlns:a16="http://schemas.microsoft.com/office/drawing/2014/main" id="{889F3AE9-BCE8-7A4E-AA58-2F76F3A431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38">
              <a:extLst>
                <a:ext uri="{FF2B5EF4-FFF2-40B4-BE49-F238E27FC236}">
                  <a16:creationId xmlns:a16="http://schemas.microsoft.com/office/drawing/2014/main" id="{9D7CC14B-8EBF-F74B-982A-0A7F36DD6C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39">
              <a:extLst>
                <a:ext uri="{FF2B5EF4-FFF2-40B4-BE49-F238E27FC236}">
                  <a16:creationId xmlns:a16="http://schemas.microsoft.com/office/drawing/2014/main" id="{5B4BE774-D490-1445-8D60-48C974AF99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8" name="Freeform 40">
              <a:extLst>
                <a:ext uri="{FF2B5EF4-FFF2-40B4-BE49-F238E27FC236}">
                  <a16:creationId xmlns:a16="http://schemas.microsoft.com/office/drawing/2014/main" id="{30B15102-DA17-D94C-BB76-C346EFFE39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9" name="Freeform 41">
              <a:extLst>
                <a:ext uri="{FF2B5EF4-FFF2-40B4-BE49-F238E27FC236}">
                  <a16:creationId xmlns:a16="http://schemas.microsoft.com/office/drawing/2014/main" id="{9957810C-4E64-084E-97E6-336974D9B3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0" name="Freeform 42">
              <a:extLst>
                <a:ext uri="{FF2B5EF4-FFF2-40B4-BE49-F238E27FC236}">
                  <a16:creationId xmlns:a16="http://schemas.microsoft.com/office/drawing/2014/main" id="{81816E59-A221-854A-81B0-364670B657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1" name="Freeform 43">
              <a:extLst>
                <a:ext uri="{FF2B5EF4-FFF2-40B4-BE49-F238E27FC236}">
                  <a16:creationId xmlns:a16="http://schemas.microsoft.com/office/drawing/2014/main" id="{29F136A8-8EF3-B047-9D76-A641FB5C64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2" name="Freeform 44">
              <a:extLst>
                <a:ext uri="{FF2B5EF4-FFF2-40B4-BE49-F238E27FC236}">
                  <a16:creationId xmlns:a16="http://schemas.microsoft.com/office/drawing/2014/main" id="{ACCF8BE8-8837-6947-B736-9C40397D30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3" name="Freeform 45">
              <a:extLst>
                <a:ext uri="{FF2B5EF4-FFF2-40B4-BE49-F238E27FC236}">
                  <a16:creationId xmlns:a16="http://schemas.microsoft.com/office/drawing/2014/main" id="{5DDC2198-6114-054B-B520-8CDFC3DBB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4" name="Freeform 46">
              <a:extLst>
                <a:ext uri="{FF2B5EF4-FFF2-40B4-BE49-F238E27FC236}">
                  <a16:creationId xmlns:a16="http://schemas.microsoft.com/office/drawing/2014/main" id="{6D8CDA21-D34B-4749-A73A-3A8A19849E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5" name="Freeform 47">
              <a:extLst>
                <a:ext uri="{FF2B5EF4-FFF2-40B4-BE49-F238E27FC236}">
                  <a16:creationId xmlns:a16="http://schemas.microsoft.com/office/drawing/2014/main" id="{319BF156-187F-934A-A946-A8BC94215F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6" name="Freeform 48">
              <a:extLst>
                <a:ext uri="{FF2B5EF4-FFF2-40B4-BE49-F238E27FC236}">
                  <a16:creationId xmlns:a16="http://schemas.microsoft.com/office/drawing/2014/main" id="{D971D588-8610-884A-A7AE-EBB5F77060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7" name="Freeform 49">
              <a:extLst>
                <a:ext uri="{FF2B5EF4-FFF2-40B4-BE49-F238E27FC236}">
                  <a16:creationId xmlns:a16="http://schemas.microsoft.com/office/drawing/2014/main" id="{3C036891-BF5B-034B-8441-D3E8DE7E13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8" name="Freeform 50">
              <a:extLst>
                <a:ext uri="{FF2B5EF4-FFF2-40B4-BE49-F238E27FC236}">
                  <a16:creationId xmlns:a16="http://schemas.microsoft.com/office/drawing/2014/main" id="{469A268C-6294-D645-ABB8-B639094BCF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9" name="Freeform 51">
              <a:extLst>
                <a:ext uri="{FF2B5EF4-FFF2-40B4-BE49-F238E27FC236}">
                  <a16:creationId xmlns:a16="http://schemas.microsoft.com/office/drawing/2014/main" id="{A46AC52C-0EE6-1845-9225-DD0B553113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0" name="Freeform 52">
              <a:extLst>
                <a:ext uri="{FF2B5EF4-FFF2-40B4-BE49-F238E27FC236}">
                  <a16:creationId xmlns:a16="http://schemas.microsoft.com/office/drawing/2014/main" id="{49F186D9-CB6D-F645-9DA6-CB8D8923D3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1" name="Freeform 53">
              <a:extLst>
                <a:ext uri="{FF2B5EF4-FFF2-40B4-BE49-F238E27FC236}">
                  <a16:creationId xmlns:a16="http://schemas.microsoft.com/office/drawing/2014/main" id="{318403F9-D4EC-104F-BF18-E0EDAC859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2" name="Freeform 54">
              <a:extLst>
                <a:ext uri="{FF2B5EF4-FFF2-40B4-BE49-F238E27FC236}">
                  <a16:creationId xmlns:a16="http://schemas.microsoft.com/office/drawing/2014/main" id="{7BAE798E-C117-0046-BAF7-385753F5EE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3" name="Freeform 55">
              <a:extLst>
                <a:ext uri="{FF2B5EF4-FFF2-40B4-BE49-F238E27FC236}">
                  <a16:creationId xmlns:a16="http://schemas.microsoft.com/office/drawing/2014/main" id="{0B1217CE-191E-1442-BB42-C8AEEAB701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4" name="Freeform 56">
              <a:extLst>
                <a:ext uri="{FF2B5EF4-FFF2-40B4-BE49-F238E27FC236}">
                  <a16:creationId xmlns:a16="http://schemas.microsoft.com/office/drawing/2014/main" id="{2B3DED1A-5699-7E40-B64C-F298540553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5" name="Freeform 45">
              <a:extLst>
                <a:ext uri="{FF2B5EF4-FFF2-40B4-BE49-F238E27FC236}">
                  <a16:creationId xmlns:a16="http://schemas.microsoft.com/office/drawing/2014/main" id="{BC158A68-E172-8841-8953-9895A773E6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6" name="Freeform 31">
              <a:extLst>
                <a:ext uri="{FF2B5EF4-FFF2-40B4-BE49-F238E27FC236}">
                  <a16:creationId xmlns:a16="http://schemas.microsoft.com/office/drawing/2014/main" id="{5184C0BF-B4A7-294F-A7A3-F87ACA8FD0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1417792" y="3758330"/>
            <a:ext cx="536231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Oxygen" panose="02000503000000090004" pitchFamily="2" charset="77"/>
                <a:ea typeface="Lato Light" panose="020F0502020204030203" pitchFamily="34" charset="0"/>
                <a:cs typeface="Arima Madurai Light" pitchFamily="2" charset="77"/>
              </a:rPr>
              <a:t>Traced Image GIF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1419479" y="2260868"/>
            <a:ext cx="592764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Oxygen" panose="02000503000000090004" pitchFamily="2" charset="77"/>
                <a:ea typeface="Lato Light" panose="020F0502020204030203" pitchFamily="34" charset="0"/>
                <a:cs typeface="Arima Madurai Light" pitchFamily="2" charset="77"/>
              </a:rPr>
              <a:t>Basic GIF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5A00EB-6E19-6B40-9784-DC91AD0ADC92}"/>
              </a:ext>
            </a:extLst>
          </p:cNvPr>
          <p:cNvSpPr txBox="1"/>
          <p:nvPr/>
        </p:nvSpPr>
        <p:spPr>
          <a:xfrm>
            <a:off x="1430989" y="3011330"/>
            <a:ext cx="541970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Oxygen" panose="02000503000000090004" pitchFamily="2" charset="77"/>
                <a:ea typeface="Lato Light" panose="020F0502020204030203" pitchFamily="34" charset="0"/>
                <a:cs typeface="Arima Madurai Light" pitchFamily="2" charset="77"/>
              </a:rPr>
              <a:t>Interaction GIF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5E686F-F67B-7A42-AC64-58C8212B9917}"/>
              </a:ext>
            </a:extLst>
          </p:cNvPr>
          <p:cNvSpPr txBox="1"/>
          <p:nvPr/>
        </p:nvSpPr>
        <p:spPr>
          <a:xfrm>
            <a:off x="737210" y="1669150"/>
            <a:ext cx="978151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Oxygen" panose="02000503000000090004" pitchFamily="2" charset="77"/>
                <a:ea typeface="Lato Light" panose="020F0502020204030203" pitchFamily="34" charset="0"/>
                <a:cs typeface="Arima Madurai Light" pitchFamily="2" charset="77"/>
              </a:rPr>
              <a:t>Students will follow along to create 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997165" y="991284"/>
            <a:ext cx="560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Nunito Bold" charset="0"/>
                <a:cs typeface="Mukta SemiBold" panose="020B0000000000000000" pitchFamily="34" charset="77"/>
              </a:rPr>
              <a:t>Day 1 Assignment</a:t>
            </a:r>
          </a:p>
        </p:txBody>
      </p:sp>
      <p:sp>
        <p:nvSpPr>
          <p:cNvPr id="503" name="Freeform 55">
            <a:extLst>
              <a:ext uri="{FF2B5EF4-FFF2-40B4-BE49-F238E27FC236}">
                <a16:creationId xmlns:a16="http://schemas.microsoft.com/office/drawing/2014/main" id="{D43D1CBA-DECD-CE42-8D16-890A21FA8AC1}"/>
              </a:ext>
            </a:extLst>
          </p:cNvPr>
          <p:cNvSpPr>
            <a:spLocks noChangeArrowheads="1"/>
          </p:cNvSpPr>
          <p:nvPr/>
        </p:nvSpPr>
        <p:spPr bwMode="auto">
          <a:xfrm rot="11369540">
            <a:off x="1101432" y="2407364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04" name="Freeform 55">
            <a:extLst>
              <a:ext uri="{FF2B5EF4-FFF2-40B4-BE49-F238E27FC236}">
                <a16:creationId xmlns:a16="http://schemas.microsoft.com/office/drawing/2014/main" id="{FB3FFE4C-97DA-4445-BCFE-F67A3FC32CED}"/>
              </a:ext>
            </a:extLst>
          </p:cNvPr>
          <p:cNvSpPr>
            <a:spLocks noChangeArrowheads="1"/>
          </p:cNvSpPr>
          <p:nvPr/>
        </p:nvSpPr>
        <p:spPr bwMode="auto">
          <a:xfrm rot="11369540">
            <a:off x="1101432" y="3168299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05" name="Freeform 55">
            <a:extLst>
              <a:ext uri="{FF2B5EF4-FFF2-40B4-BE49-F238E27FC236}">
                <a16:creationId xmlns:a16="http://schemas.microsoft.com/office/drawing/2014/main" id="{73B0943B-CAAF-2F41-A02D-C051C944994A}"/>
              </a:ext>
            </a:extLst>
          </p:cNvPr>
          <p:cNvSpPr>
            <a:spLocks noChangeArrowheads="1"/>
          </p:cNvSpPr>
          <p:nvPr/>
        </p:nvSpPr>
        <p:spPr bwMode="auto">
          <a:xfrm rot="11369540">
            <a:off x="1104153" y="3906774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65C2A8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/>
          </a:p>
        </p:txBody>
      </p: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B5F2E0CB-D53B-5240-8F57-735557A40419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07" name="Freeform 3">
              <a:extLst>
                <a:ext uri="{FF2B5EF4-FFF2-40B4-BE49-F238E27FC236}">
                  <a16:creationId xmlns:a16="http://schemas.microsoft.com/office/drawing/2014/main" id="{68C49880-C1AF-5846-885E-CFFE1249C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4">
              <a:extLst>
                <a:ext uri="{FF2B5EF4-FFF2-40B4-BE49-F238E27FC236}">
                  <a16:creationId xmlns:a16="http://schemas.microsoft.com/office/drawing/2014/main" id="{871AA898-07DE-D84B-AF1F-358B7F6011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5">
              <a:extLst>
                <a:ext uri="{FF2B5EF4-FFF2-40B4-BE49-F238E27FC236}">
                  <a16:creationId xmlns:a16="http://schemas.microsoft.com/office/drawing/2014/main" id="{12E4A49A-7C7C-CE4F-B992-09183ED32E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6">
              <a:extLst>
                <a:ext uri="{FF2B5EF4-FFF2-40B4-BE49-F238E27FC236}">
                  <a16:creationId xmlns:a16="http://schemas.microsoft.com/office/drawing/2014/main" id="{A246C4A9-105C-994F-B64F-481EC61FB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7">
              <a:extLst>
                <a:ext uri="{FF2B5EF4-FFF2-40B4-BE49-F238E27FC236}">
                  <a16:creationId xmlns:a16="http://schemas.microsoft.com/office/drawing/2014/main" id="{EBFF0BA6-E53C-2A41-9A90-EC04EB9D62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8">
              <a:extLst>
                <a:ext uri="{FF2B5EF4-FFF2-40B4-BE49-F238E27FC236}">
                  <a16:creationId xmlns:a16="http://schemas.microsoft.com/office/drawing/2014/main" id="{5AE0555F-BB8E-D043-8191-327008D330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9">
              <a:extLst>
                <a:ext uri="{FF2B5EF4-FFF2-40B4-BE49-F238E27FC236}">
                  <a16:creationId xmlns:a16="http://schemas.microsoft.com/office/drawing/2014/main" id="{30907D9F-6917-724E-BC17-E6991A7C2A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10">
              <a:extLst>
                <a:ext uri="{FF2B5EF4-FFF2-40B4-BE49-F238E27FC236}">
                  <a16:creationId xmlns:a16="http://schemas.microsoft.com/office/drawing/2014/main" id="{51E40DD4-4D3D-BA42-8991-7A3F399EC1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11">
              <a:extLst>
                <a:ext uri="{FF2B5EF4-FFF2-40B4-BE49-F238E27FC236}">
                  <a16:creationId xmlns:a16="http://schemas.microsoft.com/office/drawing/2014/main" id="{B0112BF8-034E-6C49-8FB5-E2E323B8CF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12">
              <a:extLst>
                <a:ext uri="{FF2B5EF4-FFF2-40B4-BE49-F238E27FC236}">
                  <a16:creationId xmlns:a16="http://schemas.microsoft.com/office/drawing/2014/main" id="{FDE3C800-FD92-7746-B7C2-991287FF3C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13">
              <a:extLst>
                <a:ext uri="{FF2B5EF4-FFF2-40B4-BE49-F238E27FC236}">
                  <a16:creationId xmlns:a16="http://schemas.microsoft.com/office/drawing/2014/main" id="{60113F37-E2A3-C846-8796-2D600BF8B5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8" name="Freeform 14">
              <a:extLst>
                <a:ext uri="{FF2B5EF4-FFF2-40B4-BE49-F238E27FC236}">
                  <a16:creationId xmlns:a16="http://schemas.microsoft.com/office/drawing/2014/main" id="{61784D16-2FF5-AD40-9FD6-1637B42342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9" name="Freeform 15">
              <a:extLst>
                <a:ext uri="{FF2B5EF4-FFF2-40B4-BE49-F238E27FC236}">
                  <a16:creationId xmlns:a16="http://schemas.microsoft.com/office/drawing/2014/main" id="{9142CC38-B248-114F-A2CE-3F1F07193D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16">
              <a:extLst>
                <a:ext uri="{FF2B5EF4-FFF2-40B4-BE49-F238E27FC236}">
                  <a16:creationId xmlns:a16="http://schemas.microsoft.com/office/drawing/2014/main" id="{CF38FB13-171B-0A4B-BBA1-8E0521F02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17">
              <a:extLst>
                <a:ext uri="{FF2B5EF4-FFF2-40B4-BE49-F238E27FC236}">
                  <a16:creationId xmlns:a16="http://schemas.microsoft.com/office/drawing/2014/main" id="{0780EA86-E9FE-3047-B483-1683B5CF3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18">
              <a:extLst>
                <a:ext uri="{FF2B5EF4-FFF2-40B4-BE49-F238E27FC236}">
                  <a16:creationId xmlns:a16="http://schemas.microsoft.com/office/drawing/2014/main" id="{3741A844-B3D7-E243-A9E1-71982D3EE3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19">
              <a:extLst>
                <a:ext uri="{FF2B5EF4-FFF2-40B4-BE49-F238E27FC236}">
                  <a16:creationId xmlns:a16="http://schemas.microsoft.com/office/drawing/2014/main" id="{33D26FDA-AB89-8743-A831-0002A11DF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20">
              <a:extLst>
                <a:ext uri="{FF2B5EF4-FFF2-40B4-BE49-F238E27FC236}">
                  <a16:creationId xmlns:a16="http://schemas.microsoft.com/office/drawing/2014/main" id="{BC4B0EBE-D107-654B-9808-367DC7CACB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21">
              <a:extLst>
                <a:ext uri="{FF2B5EF4-FFF2-40B4-BE49-F238E27FC236}">
                  <a16:creationId xmlns:a16="http://schemas.microsoft.com/office/drawing/2014/main" id="{1D8F576F-63E2-604C-A86D-58CA71E270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22">
              <a:extLst>
                <a:ext uri="{FF2B5EF4-FFF2-40B4-BE49-F238E27FC236}">
                  <a16:creationId xmlns:a16="http://schemas.microsoft.com/office/drawing/2014/main" id="{A2888D10-9031-7046-BAB9-D3A2DF6E94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23">
              <a:extLst>
                <a:ext uri="{FF2B5EF4-FFF2-40B4-BE49-F238E27FC236}">
                  <a16:creationId xmlns:a16="http://schemas.microsoft.com/office/drawing/2014/main" id="{BD8638EB-06DB-D94E-BEFD-2A8D9A1502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25">
              <a:extLst>
                <a:ext uri="{FF2B5EF4-FFF2-40B4-BE49-F238E27FC236}">
                  <a16:creationId xmlns:a16="http://schemas.microsoft.com/office/drawing/2014/main" id="{E24C6B76-767F-2C43-9FF0-F4A4D63B0D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26">
              <a:extLst>
                <a:ext uri="{FF2B5EF4-FFF2-40B4-BE49-F238E27FC236}">
                  <a16:creationId xmlns:a16="http://schemas.microsoft.com/office/drawing/2014/main" id="{3F864E76-F4EB-DF4C-8830-C44B80B14C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27">
              <a:extLst>
                <a:ext uri="{FF2B5EF4-FFF2-40B4-BE49-F238E27FC236}">
                  <a16:creationId xmlns:a16="http://schemas.microsoft.com/office/drawing/2014/main" id="{79916C67-CFB6-5C48-92CD-303C9A42FA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28">
              <a:extLst>
                <a:ext uri="{FF2B5EF4-FFF2-40B4-BE49-F238E27FC236}">
                  <a16:creationId xmlns:a16="http://schemas.microsoft.com/office/drawing/2014/main" id="{C7C1F754-B351-CB4B-BCF3-00FE1AFCE5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29">
              <a:extLst>
                <a:ext uri="{FF2B5EF4-FFF2-40B4-BE49-F238E27FC236}">
                  <a16:creationId xmlns:a16="http://schemas.microsoft.com/office/drawing/2014/main" id="{3C15A267-C96F-BF49-9F5C-0F08BC3FEA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4">
              <a:extLst>
                <a:ext uri="{FF2B5EF4-FFF2-40B4-BE49-F238E27FC236}">
                  <a16:creationId xmlns:a16="http://schemas.microsoft.com/office/drawing/2014/main" id="{BA400941-CC64-2D4A-B2D3-924A9EF498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19EBB2F-CC3A-CA4E-8EB5-F8233EDC48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03CB7574-BB19-334D-9EDF-5371895580AC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5460AD15-3B44-AA4F-94B7-42CB01164821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38" name="Freeform 30">
                <a:extLst>
                  <a:ext uri="{FF2B5EF4-FFF2-40B4-BE49-F238E27FC236}">
                    <a16:creationId xmlns:a16="http://schemas.microsoft.com/office/drawing/2014/main" id="{3762169C-A7E3-EE41-8E99-E05113595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9" name="Freeform 31">
                <a:extLst>
                  <a:ext uri="{FF2B5EF4-FFF2-40B4-BE49-F238E27FC236}">
                    <a16:creationId xmlns:a16="http://schemas.microsoft.com/office/drawing/2014/main" id="{67A0C481-49DC-8740-9C59-40A3B050B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0" name="Freeform 32">
                <a:extLst>
                  <a:ext uri="{FF2B5EF4-FFF2-40B4-BE49-F238E27FC236}">
                    <a16:creationId xmlns:a16="http://schemas.microsoft.com/office/drawing/2014/main" id="{86D0C54D-8E77-4147-8D61-989FD8643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1" name="Freeform 33">
                <a:extLst>
                  <a:ext uri="{FF2B5EF4-FFF2-40B4-BE49-F238E27FC236}">
                    <a16:creationId xmlns:a16="http://schemas.microsoft.com/office/drawing/2014/main" id="{8B08CD4A-0449-6C44-BCBC-659DB4441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2" name="Freeform 34">
                <a:extLst>
                  <a:ext uri="{FF2B5EF4-FFF2-40B4-BE49-F238E27FC236}">
                    <a16:creationId xmlns:a16="http://schemas.microsoft.com/office/drawing/2014/main" id="{57FC8D09-69D5-E14E-8030-266E3DEB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3" name="Freeform 35">
                <a:extLst>
                  <a:ext uri="{FF2B5EF4-FFF2-40B4-BE49-F238E27FC236}">
                    <a16:creationId xmlns:a16="http://schemas.microsoft.com/office/drawing/2014/main" id="{629C2F51-8DF9-CE46-B632-708BBAAFF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4" name="Freeform 36">
                <a:extLst>
                  <a:ext uri="{FF2B5EF4-FFF2-40B4-BE49-F238E27FC236}">
                    <a16:creationId xmlns:a16="http://schemas.microsoft.com/office/drawing/2014/main" id="{75302400-DC0B-684E-AA86-531F5A64D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5" name="Freeform 37">
                <a:extLst>
                  <a:ext uri="{FF2B5EF4-FFF2-40B4-BE49-F238E27FC236}">
                    <a16:creationId xmlns:a16="http://schemas.microsoft.com/office/drawing/2014/main" id="{AB52234A-503A-4047-8C65-2FA978BDB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6" name="Freeform 38">
                <a:extLst>
                  <a:ext uri="{FF2B5EF4-FFF2-40B4-BE49-F238E27FC236}">
                    <a16:creationId xmlns:a16="http://schemas.microsoft.com/office/drawing/2014/main" id="{E9DA5DD3-5AD6-CC4F-B869-EC7A50860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7" name="Freeform 39">
                <a:extLst>
                  <a:ext uri="{FF2B5EF4-FFF2-40B4-BE49-F238E27FC236}">
                    <a16:creationId xmlns:a16="http://schemas.microsoft.com/office/drawing/2014/main" id="{A2A9DDBF-687D-CC48-9116-A4B2CA5A1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8" name="Freeform 40">
                <a:extLst>
                  <a:ext uri="{FF2B5EF4-FFF2-40B4-BE49-F238E27FC236}">
                    <a16:creationId xmlns:a16="http://schemas.microsoft.com/office/drawing/2014/main" id="{1A8BEC48-F08E-6044-9B5F-E8801CE80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9" name="Freeform 41">
                <a:extLst>
                  <a:ext uri="{FF2B5EF4-FFF2-40B4-BE49-F238E27FC236}">
                    <a16:creationId xmlns:a16="http://schemas.microsoft.com/office/drawing/2014/main" id="{378D740B-E02A-3441-BDAD-44510126A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0" name="Freeform 42">
                <a:extLst>
                  <a:ext uri="{FF2B5EF4-FFF2-40B4-BE49-F238E27FC236}">
                    <a16:creationId xmlns:a16="http://schemas.microsoft.com/office/drawing/2014/main" id="{D71C8426-D1E6-D048-AD5F-21739834C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1" name="Freeform 43">
                <a:extLst>
                  <a:ext uri="{FF2B5EF4-FFF2-40B4-BE49-F238E27FC236}">
                    <a16:creationId xmlns:a16="http://schemas.microsoft.com/office/drawing/2014/main" id="{BF52C4DF-8F4D-D04F-8AA6-B9438C2D2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44">
                <a:extLst>
                  <a:ext uri="{FF2B5EF4-FFF2-40B4-BE49-F238E27FC236}">
                    <a16:creationId xmlns:a16="http://schemas.microsoft.com/office/drawing/2014/main" id="{B2B8B1EC-B681-8E47-BBB1-85DE06097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45">
                <a:extLst>
                  <a:ext uri="{FF2B5EF4-FFF2-40B4-BE49-F238E27FC236}">
                    <a16:creationId xmlns:a16="http://schemas.microsoft.com/office/drawing/2014/main" id="{EE8F38E7-309D-7644-A934-8481559DF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46">
                <a:extLst>
                  <a:ext uri="{FF2B5EF4-FFF2-40B4-BE49-F238E27FC236}">
                    <a16:creationId xmlns:a16="http://schemas.microsoft.com/office/drawing/2014/main" id="{29FB99B7-21FE-334F-92EA-857370FBA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47">
                <a:extLst>
                  <a:ext uri="{FF2B5EF4-FFF2-40B4-BE49-F238E27FC236}">
                    <a16:creationId xmlns:a16="http://schemas.microsoft.com/office/drawing/2014/main" id="{9471C1A6-17B2-8649-8737-FEF41A327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48">
                <a:extLst>
                  <a:ext uri="{FF2B5EF4-FFF2-40B4-BE49-F238E27FC236}">
                    <a16:creationId xmlns:a16="http://schemas.microsoft.com/office/drawing/2014/main" id="{44DFCC26-9CE4-5B47-8491-AE6C95327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49">
                <a:extLst>
                  <a:ext uri="{FF2B5EF4-FFF2-40B4-BE49-F238E27FC236}">
                    <a16:creationId xmlns:a16="http://schemas.microsoft.com/office/drawing/2014/main" id="{BB087F42-2681-E34A-9A31-AF8BE70FE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50">
                <a:extLst>
                  <a:ext uri="{FF2B5EF4-FFF2-40B4-BE49-F238E27FC236}">
                    <a16:creationId xmlns:a16="http://schemas.microsoft.com/office/drawing/2014/main" id="{2D57F1FB-CED1-AF43-B28C-56A4D9979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51">
                <a:extLst>
                  <a:ext uri="{FF2B5EF4-FFF2-40B4-BE49-F238E27FC236}">
                    <a16:creationId xmlns:a16="http://schemas.microsoft.com/office/drawing/2014/main" id="{ED834128-A1DF-7A44-9440-2B3C41296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52">
                <a:extLst>
                  <a:ext uri="{FF2B5EF4-FFF2-40B4-BE49-F238E27FC236}">
                    <a16:creationId xmlns:a16="http://schemas.microsoft.com/office/drawing/2014/main" id="{075880BB-CC3A-A844-9704-150753040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53">
                <a:extLst>
                  <a:ext uri="{FF2B5EF4-FFF2-40B4-BE49-F238E27FC236}">
                    <a16:creationId xmlns:a16="http://schemas.microsoft.com/office/drawing/2014/main" id="{F9915E83-570E-774A-BC83-DF9B7E791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54">
                <a:extLst>
                  <a:ext uri="{FF2B5EF4-FFF2-40B4-BE49-F238E27FC236}">
                    <a16:creationId xmlns:a16="http://schemas.microsoft.com/office/drawing/2014/main" id="{F31C550B-960C-7B45-9A30-56E58C8FD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55">
                <a:extLst>
                  <a:ext uri="{FF2B5EF4-FFF2-40B4-BE49-F238E27FC236}">
                    <a16:creationId xmlns:a16="http://schemas.microsoft.com/office/drawing/2014/main" id="{A109251A-0C81-E544-9EAC-4EC1B6DD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56">
                <a:extLst>
                  <a:ext uri="{FF2B5EF4-FFF2-40B4-BE49-F238E27FC236}">
                    <a16:creationId xmlns:a16="http://schemas.microsoft.com/office/drawing/2014/main" id="{2BBEE1EB-54D7-F64C-B9D4-79CEAB0D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5">
                <a:extLst>
                  <a:ext uri="{FF2B5EF4-FFF2-40B4-BE49-F238E27FC236}">
                    <a16:creationId xmlns:a16="http://schemas.microsoft.com/office/drawing/2014/main" id="{E42DD1F6-BC90-7B45-98A2-9255312B5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37" name="Freeform 31">
              <a:extLst>
                <a:ext uri="{FF2B5EF4-FFF2-40B4-BE49-F238E27FC236}">
                  <a16:creationId xmlns:a16="http://schemas.microsoft.com/office/drawing/2014/main" id="{75B5EA0E-5A28-2F42-B9B0-F5CD1A9343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c 23"/>
          <p:cNvSpPr/>
          <p:nvPr/>
        </p:nvSpPr>
        <p:spPr>
          <a:xfrm rot="10800000">
            <a:off x="1253428" y="3206915"/>
            <a:ext cx="2430300" cy="243030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3049222" y="1564161"/>
            <a:ext cx="2470570" cy="247057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7" name="Arc 26"/>
          <p:cNvSpPr/>
          <p:nvPr/>
        </p:nvSpPr>
        <p:spPr>
          <a:xfrm rot="10800000">
            <a:off x="4774271" y="3346899"/>
            <a:ext cx="2436122" cy="2436127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6476214" y="1564162"/>
            <a:ext cx="2470569" cy="2470574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1" name="Arc 40"/>
          <p:cNvSpPr/>
          <p:nvPr/>
        </p:nvSpPr>
        <p:spPr>
          <a:xfrm rot="10800000">
            <a:off x="8306115" y="3240723"/>
            <a:ext cx="2436122" cy="2436127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82928" y="3973265"/>
            <a:ext cx="1995064" cy="121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Lato Light" charset="0"/>
                <a:cs typeface="Poppins" pitchFamily="2" charset="77"/>
              </a:rPr>
              <a:t>Choose which type(s) of GIF(s) you will create for day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469316" y="3504464"/>
            <a:ext cx="101495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Step 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14003" y="2205518"/>
            <a:ext cx="199506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Lato Light" charset="0"/>
                <a:cs typeface="Poppins" pitchFamily="2" charset="77"/>
              </a:rPr>
              <a:t>Brainstorm ideas for the content of your GIF + check the artist list for inspiration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112081" y="1836484"/>
            <a:ext cx="101495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Step 04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28067" y="2271684"/>
            <a:ext cx="1712880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Lato Light" charset="0"/>
                <a:cs typeface="Poppins" pitchFamily="2" charset="77"/>
              </a:rPr>
              <a:t>Look over Assignment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33503" y="1835958"/>
            <a:ext cx="10149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Step 02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036951" y="3491783"/>
            <a:ext cx="10149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Step 05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52858" y="3975612"/>
            <a:ext cx="2057929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Lato Light" charset="0"/>
                <a:cs typeface="Poppins" pitchFamily="2" charset="77"/>
              </a:rPr>
              <a:t>Watch the screencasts provided in the PowerPoint for a refresher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965902" y="3458671"/>
            <a:ext cx="101495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Roboto" charset="0"/>
                <a:cs typeface="Poppins" pitchFamily="2" charset="77"/>
              </a:rPr>
              <a:t>Step 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36F0B4-8937-FF49-90F3-EECC057A65FD}"/>
              </a:ext>
            </a:extLst>
          </p:cNvPr>
          <p:cNvSpPr>
            <a:spLocks/>
          </p:cNvSpPr>
          <p:nvPr/>
        </p:nvSpPr>
        <p:spPr bwMode="auto">
          <a:xfrm>
            <a:off x="4647625" y="797814"/>
            <a:ext cx="28967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spc="150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Roboto" charset="0"/>
                <a:cs typeface="Poppins" pitchFamily="2" charset="77"/>
                <a:sym typeface="Bebas Neue" charset="0"/>
              </a:rPr>
              <a:t>HOMEWORK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725B27-86B6-094D-9B78-7BC2B002E5B1}"/>
              </a:ext>
            </a:extLst>
          </p:cNvPr>
          <p:cNvGrpSpPr/>
          <p:nvPr/>
        </p:nvGrpSpPr>
        <p:grpSpPr>
          <a:xfrm>
            <a:off x="-1389153" y="-5444255"/>
            <a:ext cx="17041188" cy="6786207"/>
            <a:chOff x="-1389153" y="-5087209"/>
            <a:chExt cx="17041188" cy="6786207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EE3708FB-2080-0645-AD67-2556826618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F80CC9F3-99EF-E344-8765-78141F5C3D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4449BECB-997F-CD44-89C9-3AA5B8A0E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F44389E9-CD06-854A-9957-2A5D575737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1FC991D0-E5E8-E34A-9731-062EC7EA6B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B1466C1-52E3-8243-896D-EDC4820683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C8D36E3D-52D3-354A-8F4E-3874499DEC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548FCD96-1C91-E342-A7AF-475E8A1037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9AB1B799-B95A-B84C-8449-F86CF8ACB4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CD65581-693A-B64A-908D-4BCCF296B0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AF0D2FB-65DD-CC4B-89BF-D9FD22059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F84C0A0D-6BA3-CA49-9817-F19B4DF7FA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0574D197-D707-8B4D-9D1C-02AC04AF49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F7106E8B-A8CF-F649-8DC3-C12AA7594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706DC278-42C9-654E-89E0-F230037C8C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0692EB3C-C733-B146-838B-2A4304F656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0E971A96-ABBC-5041-AA28-8105C64971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B1378E48-1CAA-2D48-AAAF-23391AAD25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FAFB831C-5F69-3943-BF05-891D64E414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29AFB858-7095-BC42-919D-28616C6EEF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6FDE1450-3700-C746-B08D-B63F540BAD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55FF75EB-900D-8348-9F64-BB58D2ADBC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F4767B0A-25AA-D840-BB03-8931DFF734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983C4AF1-466E-4042-98D4-28B2FFD1E4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374D93B4-58A4-9542-B775-BA9C622471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04095F9D-CA5F-374D-91A6-325114CEFF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8" name="Freeform 4">
              <a:extLst>
                <a:ext uri="{FF2B5EF4-FFF2-40B4-BE49-F238E27FC236}">
                  <a16:creationId xmlns:a16="http://schemas.microsoft.com/office/drawing/2014/main" id="{79B54E6B-8F57-DD4B-95F5-369AC2F928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AE69031-DEF6-3D46-9E77-6E6A61FF06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7CE8DF8-2AD1-F449-B940-6C90B0E4AB40}"/>
              </a:ext>
            </a:extLst>
          </p:cNvPr>
          <p:cNvGrpSpPr/>
          <p:nvPr/>
        </p:nvGrpSpPr>
        <p:grpSpPr>
          <a:xfrm>
            <a:off x="-2422178" y="5494651"/>
            <a:ext cx="14922466" cy="4506760"/>
            <a:chOff x="-2422178" y="5261733"/>
            <a:chExt cx="14922466" cy="450676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8ED03C3-5D97-6A43-9938-84BDE5C83EC6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83" name="Freeform 30">
                <a:extLst>
                  <a:ext uri="{FF2B5EF4-FFF2-40B4-BE49-F238E27FC236}">
                    <a16:creationId xmlns:a16="http://schemas.microsoft.com/office/drawing/2014/main" id="{EE800823-7105-1148-8344-7BEE09413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4" name="Freeform 31">
                <a:extLst>
                  <a:ext uri="{FF2B5EF4-FFF2-40B4-BE49-F238E27FC236}">
                    <a16:creationId xmlns:a16="http://schemas.microsoft.com/office/drawing/2014/main" id="{550BFE26-706D-DE41-AA9D-F09B558E2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5" name="Freeform 32">
                <a:extLst>
                  <a:ext uri="{FF2B5EF4-FFF2-40B4-BE49-F238E27FC236}">
                    <a16:creationId xmlns:a16="http://schemas.microsoft.com/office/drawing/2014/main" id="{D5C9278C-54AB-234C-9801-84BE0E939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6" name="Freeform 33">
                <a:extLst>
                  <a:ext uri="{FF2B5EF4-FFF2-40B4-BE49-F238E27FC236}">
                    <a16:creationId xmlns:a16="http://schemas.microsoft.com/office/drawing/2014/main" id="{EB679513-AC5C-D143-BA20-1BBF656F5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7" name="Freeform 34">
                <a:extLst>
                  <a:ext uri="{FF2B5EF4-FFF2-40B4-BE49-F238E27FC236}">
                    <a16:creationId xmlns:a16="http://schemas.microsoft.com/office/drawing/2014/main" id="{F12A9A03-DA2C-414F-A79C-2FCA2EC7A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8" name="Freeform 35">
                <a:extLst>
                  <a:ext uri="{FF2B5EF4-FFF2-40B4-BE49-F238E27FC236}">
                    <a16:creationId xmlns:a16="http://schemas.microsoft.com/office/drawing/2014/main" id="{19EC47F4-0165-1F43-BA6E-9447FB8E1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89" name="Freeform 36">
                <a:extLst>
                  <a:ext uri="{FF2B5EF4-FFF2-40B4-BE49-F238E27FC236}">
                    <a16:creationId xmlns:a16="http://schemas.microsoft.com/office/drawing/2014/main" id="{AEF2FA17-C419-D142-823A-C6AACECA6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0" name="Freeform 37">
                <a:extLst>
                  <a:ext uri="{FF2B5EF4-FFF2-40B4-BE49-F238E27FC236}">
                    <a16:creationId xmlns:a16="http://schemas.microsoft.com/office/drawing/2014/main" id="{751A5FA7-EB66-3A44-B1CD-44F09FE9A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1" name="Freeform 38">
                <a:extLst>
                  <a:ext uri="{FF2B5EF4-FFF2-40B4-BE49-F238E27FC236}">
                    <a16:creationId xmlns:a16="http://schemas.microsoft.com/office/drawing/2014/main" id="{855A1F75-4003-FB4C-81B2-2591413B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2" name="Freeform 39">
                <a:extLst>
                  <a:ext uri="{FF2B5EF4-FFF2-40B4-BE49-F238E27FC236}">
                    <a16:creationId xmlns:a16="http://schemas.microsoft.com/office/drawing/2014/main" id="{E898D53F-7479-E046-A4A3-1A39C5985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" name="Freeform 40">
                <a:extLst>
                  <a:ext uri="{FF2B5EF4-FFF2-40B4-BE49-F238E27FC236}">
                    <a16:creationId xmlns:a16="http://schemas.microsoft.com/office/drawing/2014/main" id="{CF7FD927-BB22-0948-9DF5-02DFEF501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" name="Freeform 41">
                <a:extLst>
                  <a:ext uri="{FF2B5EF4-FFF2-40B4-BE49-F238E27FC236}">
                    <a16:creationId xmlns:a16="http://schemas.microsoft.com/office/drawing/2014/main" id="{EC9DBEF8-0FF0-AE47-A1BF-FBD0774EE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5" name="Freeform 42">
                <a:extLst>
                  <a:ext uri="{FF2B5EF4-FFF2-40B4-BE49-F238E27FC236}">
                    <a16:creationId xmlns:a16="http://schemas.microsoft.com/office/drawing/2014/main" id="{867BDC2C-E99A-0345-923C-B7FA89E04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6" name="Freeform 43">
                <a:extLst>
                  <a:ext uri="{FF2B5EF4-FFF2-40B4-BE49-F238E27FC236}">
                    <a16:creationId xmlns:a16="http://schemas.microsoft.com/office/drawing/2014/main" id="{01E7F4F8-20DE-7340-AF41-E2E0EE7EA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7" name="Freeform 44">
                <a:extLst>
                  <a:ext uri="{FF2B5EF4-FFF2-40B4-BE49-F238E27FC236}">
                    <a16:creationId xmlns:a16="http://schemas.microsoft.com/office/drawing/2014/main" id="{73B83394-2D33-844B-8D16-3A9A7A2E7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8" name="Freeform 45">
                <a:extLst>
                  <a:ext uri="{FF2B5EF4-FFF2-40B4-BE49-F238E27FC236}">
                    <a16:creationId xmlns:a16="http://schemas.microsoft.com/office/drawing/2014/main" id="{B9C9A273-12C1-5D4D-84F7-863280717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id="{586F6955-7AD2-5F40-900F-98B014E6D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0" name="Freeform 47">
                <a:extLst>
                  <a:ext uri="{FF2B5EF4-FFF2-40B4-BE49-F238E27FC236}">
                    <a16:creationId xmlns:a16="http://schemas.microsoft.com/office/drawing/2014/main" id="{250AEA6C-288A-D34D-B3E9-17117B445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1" name="Freeform 48">
                <a:extLst>
                  <a:ext uri="{FF2B5EF4-FFF2-40B4-BE49-F238E27FC236}">
                    <a16:creationId xmlns:a16="http://schemas.microsoft.com/office/drawing/2014/main" id="{773901B5-110D-394F-A57E-C28C7D63A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2" name="Freeform 49">
                <a:extLst>
                  <a:ext uri="{FF2B5EF4-FFF2-40B4-BE49-F238E27FC236}">
                    <a16:creationId xmlns:a16="http://schemas.microsoft.com/office/drawing/2014/main" id="{77E3C912-8138-B247-AA4A-63D226047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3" name="Freeform 50">
                <a:extLst>
                  <a:ext uri="{FF2B5EF4-FFF2-40B4-BE49-F238E27FC236}">
                    <a16:creationId xmlns:a16="http://schemas.microsoft.com/office/drawing/2014/main" id="{9CBDEB3F-610D-0141-9193-8BD5CBC2D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4" name="Freeform 51">
                <a:extLst>
                  <a:ext uri="{FF2B5EF4-FFF2-40B4-BE49-F238E27FC236}">
                    <a16:creationId xmlns:a16="http://schemas.microsoft.com/office/drawing/2014/main" id="{FA2C4D1D-254E-BA41-83CF-59B7A025A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5" name="Freeform 52">
                <a:extLst>
                  <a:ext uri="{FF2B5EF4-FFF2-40B4-BE49-F238E27FC236}">
                    <a16:creationId xmlns:a16="http://schemas.microsoft.com/office/drawing/2014/main" id="{589FAA76-0B2E-4C43-A16A-3EFE9087C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6" name="Freeform 53">
                <a:extLst>
                  <a:ext uri="{FF2B5EF4-FFF2-40B4-BE49-F238E27FC236}">
                    <a16:creationId xmlns:a16="http://schemas.microsoft.com/office/drawing/2014/main" id="{A29AE177-1FB6-9341-8F00-AA50A292F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7" name="Freeform 54">
                <a:extLst>
                  <a:ext uri="{FF2B5EF4-FFF2-40B4-BE49-F238E27FC236}">
                    <a16:creationId xmlns:a16="http://schemas.microsoft.com/office/drawing/2014/main" id="{3381B855-57D6-E34B-88B5-D9D0F9FA2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8" name="Freeform 55">
                <a:extLst>
                  <a:ext uri="{FF2B5EF4-FFF2-40B4-BE49-F238E27FC236}">
                    <a16:creationId xmlns:a16="http://schemas.microsoft.com/office/drawing/2014/main" id="{C21A1B87-F03B-D248-B6F9-11CA69FE4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09" name="Freeform 56">
                <a:extLst>
                  <a:ext uri="{FF2B5EF4-FFF2-40B4-BE49-F238E27FC236}">
                    <a16:creationId xmlns:a16="http://schemas.microsoft.com/office/drawing/2014/main" id="{B9764A47-4A1C-6D40-B221-57970D29C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:a16="http://schemas.microsoft.com/office/drawing/2014/main" id="{ED65D6C1-85CD-BB43-919E-E454F5F77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104F145E-5103-BC45-BE76-DF4166414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72266E33-0A91-42C2-B170-FBE9FE053F95}"/>
              </a:ext>
            </a:extLst>
          </p:cNvPr>
          <p:cNvSpPr txBox="1"/>
          <p:nvPr/>
        </p:nvSpPr>
        <p:spPr>
          <a:xfrm>
            <a:off x="8652898" y="4059442"/>
            <a:ext cx="1712880" cy="92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Lato Light" charset="0"/>
                <a:cs typeface="Poppins" pitchFamily="2" charset="77"/>
              </a:rPr>
              <a:t>Have at least 2 images ready for next class</a:t>
            </a:r>
          </a:p>
        </p:txBody>
      </p:sp>
    </p:spTree>
    <p:extLst>
      <p:ext uri="{BB962C8B-B14F-4D97-AF65-F5344CB8AC3E}">
        <p14:creationId xmlns:p14="http://schemas.microsoft.com/office/powerpoint/2010/main" val="34585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BB86CB49-F001-43B0-90B3-5E8DA7DE6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627" y="3833934"/>
            <a:ext cx="2162041" cy="1670081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6005C218-0453-4AC2-B046-0334C94AF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69" y="2110835"/>
            <a:ext cx="1684071" cy="20208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555986" y="582232"/>
            <a:ext cx="7657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Nunito Bold" charset="0"/>
                <a:cs typeface="Arima Madurai Semi" pitchFamily="2" charset="77"/>
              </a:rPr>
              <a:t>Inspiration</a:t>
            </a: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AF8790E6-A4DE-9E42-8F36-94D86BEF5246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20" name="Freeform 3">
              <a:extLst>
                <a:ext uri="{FF2B5EF4-FFF2-40B4-BE49-F238E27FC236}">
                  <a16:creationId xmlns:a16="http://schemas.microsoft.com/office/drawing/2014/main" id="{89E1CAB4-7700-EE45-9CBD-48AD0ED9C0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4">
              <a:extLst>
                <a:ext uri="{FF2B5EF4-FFF2-40B4-BE49-F238E27FC236}">
                  <a16:creationId xmlns:a16="http://schemas.microsoft.com/office/drawing/2014/main" id="{76219113-F0AC-6844-8CDF-D96C27AF37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5">
              <a:extLst>
                <a:ext uri="{FF2B5EF4-FFF2-40B4-BE49-F238E27FC236}">
                  <a16:creationId xmlns:a16="http://schemas.microsoft.com/office/drawing/2014/main" id="{9D588D3F-9AD9-F943-99A1-D3D3C2F24F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6">
              <a:extLst>
                <a:ext uri="{FF2B5EF4-FFF2-40B4-BE49-F238E27FC236}">
                  <a16:creationId xmlns:a16="http://schemas.microsoft.com/office/drawing/2014/main" id="{87C05077-E943-FF49-8ED5-9964F5A058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7">
              <a:extLst>
                <a:ext uri="{FF2B5EF4-FFF2-40B4-BE49-F238E27FC236}">
                  <a16:creationId xmlns:a16="http://schemas.microsoft.com/office/drawing/2014/main" id="{7C6EBEA7-D86A-3C49-A078-EFB18C8DBD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8">
              <a:extLst>
                <a:ext uri="{FF2B5EF4-FFF2-40B4-BE49-F238E27FC236}">
                  <a16:creationId xmlns:a16="http://schemas.microsoft.com/office/drawing/2014/main" id="{392390EE-EB29-F24B-BF63-F6F1F15D3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9">
              <a:extLst>
                <a:ext uri="{FF2B5EF4-FFF2-40B4-BE49-F238E27FC236}">
                  <a16:creationId xmlns:a16="http://schemas.microsoft.com/office/drawing/2014/main" id="{4152BFC1-3E39-CE42-9FC6-679E22298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10">
              <a:extLst>
                <a:ext uri="{FF2B5EF4-FFF2-40B4-BE49-F238E27FC236}">
                  <a16:creationId xmlns:a16="http://schemas.microsoft.com/office/drawing/2014/main" id="{310E4BB9-A060-7744-8511-F72441FB6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11">
              <a:extLst>
                <a:ext uri="{FF2B5EF4-FFF2-40B4-BE49-F238E27FC236}">
                  <a16:creationId xmlns:a16="http://schemas.microsoft.com/office/drawing/2014/main" id="{E9CA99AD-4800-844F-ADDB-273D64AD9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12">
              <a:extLst>
                <a:ext uri="{FF2B5EF4-FFF2-40B4-BE49-F238E27FC236}">
                  <a16:creationId xmlns:a16="http://schemas.microsoft.com/office/drawing/2014/main" id="{8FAE74C6-9C5C-C34F-9695-775A210123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13">
              <a:extLst>
                <a:ext uri="{FF2B5EF4-FFF2-40B4-BE49-F238E27FC236}">
                  <a16:creationId xmlns:a16="http://schemas.microsoft.com/office/drawing/2014/main" id="{EE1F20A9-5AD1-B846-A1CC-2031F0B43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14">
              <a:extLst>
                <a:ext uri="{FF2B5EF4-FFF2-40B4-BE49-F238E27FC236}">
                  <a16:creationId xmlns:a16="http://schemas.microsoft.com/office/drawing/2014/main" id="{0FBE8C90-A090-7A42-B54B-148BC1890E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15">
              <a:extLst>
                <a:ext uri="{FF2B5EF4-FFF2-40B4-BE49-F238E27FC236}">
                  <a16:creationId xmlns:a16="http://schemas.microsoft.com/office/drawing/2014/main" id="{EB8A94CD-D17D-F741-A609-163AEA9A9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16">
              <a:extLst>
                <a:ext uri="{FF2B5EF4-FFF2-40B4-BE49-F238E27FC236}">
                  <a16:creationId xmlns:a16="http://schemas.microsoft.com/office/drawing/2014/main" id="{C4E1BB7F-75CD-6345-BD5E-6E31E3D17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17">
              <a:extLst>
                <a:ext uri="{FF2B5EF4-FFF2-40B4-BE49-F238E27FC236}">
                  <a16:creationId xmlns:a16="http://schemas.microsoft.com/office/drawing/2014/main" id="{E2B47BF0-5A01-DF4C-9598-B82F8133CC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18">
              <a:extLst>
                <a:ext uri="{FF2B5EF4-FFF2-40B4-BE49-F238E27FC236}">
                  <a16:creationId xmlns:a16="http://schemas.microsoft.com/office/drawing/2014/main" id="{D73B71FA-8416-1B4A-8019-23ADE0A95D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19">
              <a:extLst>
                <a:ext uri="{FF2B5EF4-FFF2-40B4-BE49-F238E27FC236}">
                  <a16:creationId xmlns:a16="http://schemas.microsoft.com/office/drawing/2014/main" id="{127725E3-31F8-7D40-8821-2B5793A9CD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20">
              <a:extLst>
                <a:ext uri="{FF2B5EF4-FFF2-40B4-BE49-F238E27FC236}">
                  <a16:creationId xmlns:a16="http://schemas.microsoft.com/office/drawing/2014/main" id="{1ADE8A3D-BE02-524F-870C-7CF0E81DA2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21">
              <a:extLst>
                <a:ext uri="{FF2B5EF4-FFF2-40B4-BE49-F238E27FC236}">
                  <a16:creationId xmlns:a16="http://schemas.microsoft.com/office/drawing/2014/main" id="{2F7EF27B-83AF-034F-8583-E2F3147182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22">
              <a:extLst>
                <a:ext uri="{FF2B5EF4-FFF2-40B4-BE49-F238E27FC236}">
                  <a16:creationId xmlns:a16="http://schemas.microsoft.com/office/drawing/2014/main" id="{8A3E7A1B-D91B-0E42-B564-5BDC7AD95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23">
              <a:extLst>
                <a:ext uri="{FF2B5EF4-FFF2-40B4-BE49-F238E27FC236}">
                  <a16:creationId xmlns:a16="http://schemas.microsoft.com/office/drawing/2014/main" id="{636FB6DE-6F39-894C-AE94-80FF99E42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25">
              <a:extLst>
                <a:ext uri="{FF2B5EF4-FFF2-40B4-BE49-F238E27FC236}">
                  <a16:creationId xmlns:a16="http://schemas.microsoft.com/office/drawing/2014/main" id="{1F3E7806-19E7-584E-AAC4-3DF913911D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26">
              <a:extLst>
                <a:ext uri="{FF2B5EF4-FFF2-40B4-BE49-F238E27FC236}">
                  <a16:creationId xmlns:a16="http://schemas.microsoft.com/office/drawing/2014/main" id="{0ABEBD7E-5A31-7744-9ACB-76B3B9472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27">
              <a:extLst>
                <a:ext uri="{FF2B5EF4-FFF2-40B4-BE49-F238E27FC236}">
                  <a16:creationId xmlns:a16="http://schemas.microsoft.com/office/drawing/2014/main" id="{17AF71F0-6C50-F240-9B0F-7B5FC62144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28">
              <a:extLst>
                <a:ext uri="{FF2B5EF4-FFF2-40B4-BE49-F238E27FC236}">
                  <a16:creationId xmlns:a16="http://schemas.microsoft.com/office/drawing/2014/main" id="{E2E7E786-1A5C-2E44-B103-6FCF0A91A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29">
              <a:extLst>
                <a:ext uri="{FF2B5EF4-FFF2-40B4-BE49-F238E27FC236}">
                  <a16:creationId xmlns:a16="http://schemas.microsoft.com/office/drawing/2014/main" id="{AD9ED73E-0456-C745-8611-32B65B869B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4">
              <a:extLst>
                <a:ext uri="{FF2B5EF4-FFF2-40B4-BE49-F238E27FC236}">
                  <a16:creationId xmlns:a16="http://schemas.microsoft.com/office/drawing/2014/main" id="{89D0D196-890C-C04A-B4CA-2D89B6465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6">
              <a:extLst>
                <a:ext uri="{FF2B5EF4-FFF2-40B4-BE49-F238E27FC236}">
                  <a16:creationId xmlns:a16="http://schemas.microsoft.com/office/drawing/2014/main" id="{97CDD264-D758-8844-ACFC-93D12A6F0A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C2692F7E-28C7-433F-864E-94B1CB2DDE7D}"/>
              </a:ext>
            </a:extLst>
          </p:cNvPr>
          <p:cNvSpPr/>
          <p:nvPr/>
        </p:nvSpPr>
        <p:spPr>
          <a:xfrm rot="10800000">
            <a:off x="6390265" y="1326117"/>
            <a:ext cx="1481045" cy="14810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0FD3086-910C-4E3D-98B5-C2206646AB4D}"/>
              </a:ext>
            </a:extLst>
          </p:cNvPr>
          <p:cNvSpPr/>
          <p:nvPr/>
        </p:nvSpPr>
        <p:spPr>
          <a:xfrm rot="10800000">
            <a:off x="10664897" y="4314258"/>
            <a:ext cx="1481043" cy="14810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5536666-E74F-425A-8AE1-9575EAFAC096}"/>
              </a:ext>
            </a:extLst>
          </p:cNvPr>
          <p:cNvSpPr txBox="1"/>
          <p:nvPr/>
        </p:nvSpPr>
        <p:spPr>
          <a:xfrm>
            <a:off x="7244570" y="1381026"/>
            <a:ext cx="87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Carl Burton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C5503D8-4103-4866-8FEC-3753D517B1E5}"/>
              </a:ext>
            </a:extLst>
          </p:cNvPr>
          <p:cNvSpPr txBox="1"/>
          <p:nvPr/>
        </p:nvSpPr>
        <p:spPr>
          <a:xfrm>
            <a:off x="8249221" y="574735"/>
            <a:ext cx="87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Carl Burton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34B311-7A13-4008-8BF1-DE4CE8354AD5}"/>
              </a:ext>
            </a:extLst>
          </p:cNvPr>
          <p:cNvSpPr txBox="1"/>
          <p:nvPr/>
        </p:nvSpPr>
        <p:spPr>
          <a:xfrm>
            <a:off x="10981170" y="4574530"/>
            <a:ext cx="87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Carl Burton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444643D-3C05-40A8-BB9A-3EF7463A05B7}"/>
              </a:ext>
            </a:extLst>
          </p:cNvPr>
          <p:cNvSpPr/>
          <p:nvPr/>
        </p:nvSpPr>
        <p:spPr>
          <a:xfrm rot="10800000">
            <a:off x="7734929" y="3513441"/>
            <a:ext cx="2247906" cy="2247906"/>
          </a:xfrm>
          <a:prstGeom prst="ellipse">
            <a:avLst/>
          </a:prstGeom>
          <a:noFill/>
          <a:ln w="6350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DA05681-B33B-4592-BB93-636EE5405403}"/>
              </a:ext>
            </a:extLst>
          </p:cNvPr>
          <p:cNvSpPr txBox="1"/>
          <p:nvPr/>
        </p:nvSpPr>
        <p:spPr>
          <a:xfrm>
            <a:off x="8046591" y="3398287"/>
            <a:ext cx="156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25000"/>
                  </a:schemeClr>
                </a:solidFill>
              </a:rPr>
              <a:t>Ricky Leung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62B6345-8CBE-49D5-B86C-396FE648EE6E}"/>
              </a:ext>
            </a:extLst>
          </p:cNvPr>
          <p:cNvSpPr/>
          <p:nvPr/>
        </p:nvSpPr>
        <p:spPr>
          <a:xfrm rot="10800000">
            <a:off x="-119531" y="2076597"/>
            <a:ext cx="2247906" cy="2247906"/>
          </a:xfrm>
          <a:prstGeom prst="ellipse">
            <a:avLst/>
          </a:prstGeom>
          <a:noFill/>
          <a:ln w="6350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6090CE3A-DF5C-45E0-A631-2D3F909666C1}"/>
              </a:ext>
            </a:extLst>
          </p:cNvPr>
          <p:cNvSpPr txBox="1"/>
          <p:nvPr/>
        </p:nvSpPr>
        <p:spPr>
          <a:xfrm>
            <a:off x="231890" y="1979574"/>
            <a:ext cx="1565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25000"/>
                  </a:schemeClr>
                </a:solidFill>
              </a:rPr>
              <a:t>Carl Burton</a:t>
            </a:r>
          </a:p>
        </p:txBody>
      </p:sp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29D3AB8A-2CC3-4325-A2F1-6763CE95AF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0782" y="1349365"/>
            <a:ext cx="2309328" cy="1651169"/>
          </a:xfrm>
          <a:prstGeom prst="rect">
            <a:avLst/>
          </a:prstGeom>
        </p:spPr>
      </p:pic>
      <p:pic>
        <p:nvPicPr>
          <p:cNvPr id="14" name="Picture 13">
            <a:hlinkClick r:id="rId9"/>
            <a:extLst>
              <a:ext uri="{FF2B5EF4-FFF2-40B4-BE49-F238E27FC236}">
                <a16:creationId xmlns:a16="http://schemas.microsoft.com/office/drawing/2014/main" id="{1B603D0F-778E-4B5C-86CC-41409FFE7B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3747" y="2225486"/>
            <a:ext cx="2305293" cy="1728969"/>
          </a:xfrm>
          <a:prstGeom prst="rect">
            <a:avLst/>
          </a:prstGeom>
        </p:spPr>
      </p:pic>
      <p:pic>
        <p:nvPicPr>
          <p:cNvPr id="16" name="Picture 15">
            <a:hlinkClick r:id="rId11"/>
            <a:extLst>
              <a:ext uri="{FF2B5EF4-FFF2-40B4-BE49-F238E27FC236}">
                <a16:creationId xmlns:a16="http://schemas.microsoft.com/office/drawing/2014/main" id="{558114FF-DD52-4FA9-8EAE-A383A709C9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8774" y="4176616"/>
            <a:ext cx="1684788" cy="1684788"/>
          </a:xfrm>
          <a:prstGeom prst="rect">
            <a:avLst/>
          </a:prstGeom>
        </p:spPr>
      </p:pic>
      <p:sp>
        <p:nvSpPr>
          <p:cNvPr id="103" name="Oval 102">
            <a:extLst>
              <a:ext uri="{FF2B5EF4-FFF2-40B4-BE49-F238E27FC236}">
                <a16:creationId xmlns:a16="http://schemas.microsoft.com/office/drawing/2014/main" id="{55BF9678-0108-4CA9-A07F-B5E1DA59CA4B}"/>
              </a:ext>
            </a:extLst>
          </p:cNvPr>
          <p:cNvSpPr/>
          <p:nvPr/>
        </p:nvSpPr>
        <p:spPr>
          <a:xfrm rot="10800000">
            <a:off x="1604171" y="3909843"/>
            <a:ext cx="2247906" cy="2247906"/>
          </a:xfrm>
          <a:prstGeom prst="ellipse">
            <a:avLst/>
          </a:prstGeom>
          <a:noFill/>
          <a:ln w="6350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064060F-5A1B-46D5-8DC5-3768780FCE13}"/>
              </a:ext>
            </a:extLst>
          </p:cNvPr>
          <p:cNvSpPr/>
          <p:nvPr/>
        </p:nvSpPr>
        <p:spPr>
          <a:xfrm rot="10800000">
            <a:off x="3212487" y="1996128"/>
            <a:ext cx="2247906" cy="2247906"/>
          </a:xfrm>
          <a:prstGeom prst="ellipse">
            <a:avLst/>
          </a:prstGeom>
          <a:noFill/>
          <a:ln w="6350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B8E3DC-EECE-412B-AA0A-B5CC15756136}"/>
              </a:ext>
            </a:extLst>
          </p:cNvPr>
          <p:cNvSpPr txBox="1"/>
          <p:nvPr/>
        </p:nvSpPr>
        <p:spPr>
          <a:xfrm>
            <a:off x="327375" y="1298454"/>
            <a:ext cx="978151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Oxygen" panose="02000503000000090004" pitchFamily="2" charset="77"/>
                <a:ea typeface="Lato Light" panose="020F0502020204030203" pitchFamily="34" charset="0"/>
                <a:cs typeface="Arima Madurai Light" pitchFamily="2" charset="77"/>
              </a:rPr>
              <a:t>Click the GIF to visit the artist’s page</a:t>
            </a:r>
          </a:p>
        </p:txBody>
      </p:sp>
      <p:sp>
        <p:nvSpPr>
          <p:cNvPr id="80" name="TextBox 79">
            <a:hlinkClick r:id="rId9"/>
            <a:extLst>
              <a:ext uri="{FF2B5EF4-FFF2-40B4-BE49-F238E27FC236}">
                <a16:creationId xmlns:a16="http://schemas.microsoft.com/office/drawing/2014/main" id="{1DBDB48A-B8F1-4D1D-B22A-89FCF25F2416}"/>
              </a:ext>
            </a:extLst>
          </p:cNvPr>
          <p:cNvSpPr txBox="1"/>
          <p:nvPr/>
        </p:nvSpPr>
        <p:spPr>
          <a:xfrm>
            <a:off x="3430346" y="1939068"/>
            <a:ext cx="171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25000"/>
                  </a:schemeClr>
                </a:solidFill>
              </a:rPr>
              <a:t>Rebecca Mock</a:t>
            </a:r>
          </a:p>
        </p:txBody>
      </p:sp>
      <p:sp>
        <p:nvSpPr>
          <p:cNvPr id="88" name="TextBox 87">
            <a:hlinkClick r:id="rId11"/>
            <a:extLst>
              <a:ext uri="{FF2B5EF4-FFF2-40B4-BE49-F238E27FC236}">
                <a16:creationId xmlns:a16="http://schemas.microsoft.com/office/drawing/2014/main" id="{364C8671-FA7F-4345-81EF-8CE38D250B23}"/>
              </a:ext>
            </a:extLst>
          </p:cNvPr>
          <p:cNvSpPr txBox="1"/>
          <p:nvPr/>
        </p:nvSpPr>
        <p:spPr>
          <a:xfrm>
            <a:off x="1849690" y="3808987"/>
            <a:ext cx="1752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25000"/>
                  </a:schemeClr>
                </a:solidFill>
              </a:rPr>
              <a:t>Karo Rigaud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5DDCA55-19D5-44DD-ACF0-43A2F33CAC25}"/>
              </a:ext>
            </a:extLst>
          </p:cNvPr>
          <p:cNvSpPr/>
          <p:nvPr/>
        </p:nvSpPr>
        <p:spPr>
          <a:xfrm rot="10800000">
            <a:off x="9697782" y="1025110"/>
            <a:ext cx="2247906" cy="2247906"/>
          </a:xfrm>
          <a:prstGeom prst="ellipse">
            <a:avLst/>
          </a:prstGeom>
          <a:noFill/>
          <a:ln w="6350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9B04B81-424A-47D7-8D11-B2229CA19AB0}"/>
              </a:ext>
            </a:extLst>
          </p:cNvPr>
          <p:cNvSpPr txBox="1"/>
          <p:nvPr/>
        </p:nvSpPr>
        <p:spPr>
          <a:xfrm>
            <a:off x="9767073" y="690097"/>
            <a:ext cx="2121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25000"/>
                  </a:schemeClr>
                </a:solidFill>
              </a:rPr>
              <a:t>Aishwarya </a:t>
            </a:r>
            <a:r>
              <a:rPr lang="en-US" sz="2000" b="1" dirty="0" err="1">
                <a:solidFill>
                  <a:schemeClr val="tx1">
                    <a:lumMod val="25000"/>
                  </a:schemeClr>
                </a:solidFill>
              </a:rPr>
              <a:t>Sadasivan</a:t>
            </a:r>
            <a:endParaRPr lang="en-US" sz="20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18" name="Picture 17">
            <a:hlinkClick r:id="rId13"/>
            <a:extLst>
              <a:ext uri="{FF2B5EF4-FFF2-40B4-BE49-F238E27FC236}">
                <a16:creationId xmlns:a16="http://schemas.microsoft.com/office/drawing/2014/main" id="{97CF5C6D-6900-4134-8DBC-16C9B25B5C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2832" y="4325930"/>
            <a:ext cx="1722053" cy="1722053"/>
          </a:xfrm>
          <a:prstGeom prst="rect">
            <a:avLst/>
          </a:prstGeom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2BDAF778-9DF4-47F2-A5DC-56685385A7CF}"/>
              </a:ext>
            </a:extLst>
          </p:cNvPr>
          <p:cNvSpPr/>
          <p:nvPr/>
        </p:nvSpPr>
        <p:spPr>
          <a:xfrm rot="10800000">
            <a:off x="5148336" y="4071720"/>
            <a:ext cx="2247906" cy="2247906"/>
          </a:xfrm>
          <a:prstGeom prst="ellipse">
            <a:avLst/>
          </a:prstGeom>
          <a:noFill/>
          <a:ln w="6350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3242DD9-8E4C-4C54-BB23-6DD25EAD2F8A}"/>
              </a:ext>
            </a:extLst>
          </p:cNvPr>
          <p:cNvSpPr txBox="1"/>
          <p:nvPr/>
        </p:nvSpPr>
        <p:spPr>
          <a:xfrm>
            <a:off x="5111601" y="3941223"/>
            <a:ext cx="201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25000"/>
                  </a:schemeClr>
                </a:solidFill>
              </a:rPr>
              <a:t>Jeremy </a:t>
            </a:r>
            <a:r>
              <a:rPr lang="en-US" sz="2000" b="1" dirty="0" err="1">
                <a:solidFill>
                  <a:schemeClr val="tx1">
                    <a:lumMod val="25000"/>
                  </a:schemeClr>
                </a:solidFill>
              </a:rPr>
              <a:t>Sengly</a:t>
            </a:r>
            <a:endParaRPr lang="en-US" sz="2000" b="1" dirty="0">
              <a:solidFill>
                <a:schemeClr val="tx1">
                  <a:lumMod val="25000"/>
                </a:schemeClr>
              </a:solidFill>
            </a:endParaRPr>
          </a:p>
        </p:txBody>
      </p: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3756825F-35A6-F64D-B00D-F335809C778F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6C4685C7-344A-564C-BFDF-49D1F0062222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51" name="Freeform 30">
                <a:extLst>
                  <a:ext uri="{FF2B5EF4-FFF2-40B4-BE49-F238E27FC236}">
                    <a16:creationId xmlns:a16="http://schemas.microsoft.com/office/drawing/2014/main" id="{C92ECC66-6A47-C44C-AD89-3D97FB334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31">
                <a:extLst>
                  <a:ext uri="{FF2B5EF4-FFF2-40B4-BE49-F238E27FC236}">
                    <a16:creationId xmlns:a16="http://schemas.microsoft.com/office/drawing/2014/main" id="{3ECB49E0-9D4B-BE45-8F23-9BB172213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32">
                <a:extLst>
                  <a:ext uri="{FF2B5EF4-FFF2-40B4-BE49-F238E27FC236}">
                    <a16:creationId xmlns:a16="http://schemas.microsoft.com/office/drawing/2014/main" id="{D7719916-C35C-2047-BE5A-43DF71CD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33">
                <a:extLst>
                  <a:ext uri="{FF2B5EF4-FFF2-40B4-BE49-F238E27FC236}">
                    <a16:creationId xmlns:a16="http://schemas.microsoft.com/office/drawing/2014/main" id="{33D60D39-3E7B-4545-909D-092B6C73A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34">
                <a:extLst>
                  <a:ext uri="{FF2B5EF4-FFF2-40B4-BE49-F238E27FC236}">
                    <a16:creationId xmlns:a16="http://schemas.microsoft.com/office/drawing/2014/main" id="{7B0B58B6-3885-434F-A069-63FE50C74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35">
                <a:extLst>
                  <a:ext uri="{FF2B5EF4-FFF2-40B4-BE49-F238E27FC236}">
                    <a16:creationId xmlns:a16="http://schemas.microsoft.com/office/drawing/2014/main" id="{9A6C015D-8B40-B542-A1E2-886B47E3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36">
                <a:extLst>
                  <a:ext uri="{FF2B5EF4-FFF2-40B4-BE49-F238E27FC236}">
                    <a16:creationId xmlns:a16="http://schemas.microsoft.com/office/drawing/2014/main" id="{12152F75-78CA-B34B-865F-E26BE6D9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37">
                <a:extLst>
                  <a:ext uri="{FF2B5EF4-FFF2-40B4-BE49-F238E27FC236}">
                    <a16:creationId xmlns:a16="http://schemas.microsoft.com/office/drawing/2014/main" id="{7FE1E5E5-26FF-EC41-8FB8-A47F5913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38">
                <a:extLst>
                  <a:ext uri="{FF2B5EF4-FFF2-40B4-BE49-F238E27FC236}">
                    <a16:creationId xmlns:a16="http://schemas.microsoft.com/office/drawing/2014/main" id="{89020696-87E5-5A4C-9944-37EFDF3AA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39">
                <a:extLst>
                  <a:ext uri="{FF2B5EF4-FFF2-40B4-BE49-F238E27FC236}">
                    <a16:creationId xmlns:a16="http://schemas.microsoft.com/office/drawing/2014/main" id="{84CBD2F3-26EA-734E-BF4E-D45EBF62A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40">
                <a:extLst>
                  <a:ext uri="{FF2B5EF4-FFF2-40B4-BE49-F238E27FC236}">
                    <a16:creationId xmlns:a16="http://schemas.microsoft.com/office/drawing/2014/main" id="{D934E7AA-DDC0-7143-AB62-73D402796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41">
                <a:extLst>
                  <a:ext uri="{FF2B5EF4-FFF2-40B4-BE49-F238E27FC236}">
                    <a16:creationId xmlns:a16="http://schemas.microsoft.com/office/drawing/2014/main" id="{DE327477-97F1-E446-B785-8DD533A79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42">
                <a:extLst>
                  <a:ext uri="{FF2B5EF4-FFF2-40B4-BE49-F238E27FC236}">
                    <a16:creationId xmlns:a16="http://schemas.microsoft.com/office/drawing/2014/main" id="{75EDC574-0029-6346-9411-4736EBD85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43">
                <a:extLst>
                  <a:ext uri="{FF2B5EF4-FFF2-40B4-BE49-F238E27FC236}">
                    <a16:creationId xmlns:a16="http://schemas.microsoft.com/office/drawing/2014/main" id="{3D7BDE28-0E16-254A-97ED-98FCBBDEB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4">
                <a:extLst>
                  <a:ext uri="{FF2B5EF4-FFF2-40B4-BE49-F238E27FC236}">
                    <a16:creationId xmlns:a16="http://schemas.microsoft.com/office/drawing/2014/main" id="{2567140A-0284-E147-B1CA-8CEB481C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6" name="Freeform 45">
                <a:extLst>
                  <a:ext uri="{FF2B5EF4-FFF2-40B4-BE49-F238E27FC236}">
                    <a16:creationId xmlns:a16="http://schemas.microsoft.com/office/drawing/2014/main" id="{CD55EF62-F195-DF4C-B46B-96707B2A2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7" name="Freeform 46">
                <a:extLst>
                  <a:ext uri="{FF2B5EF4-FFF2-40B4-BE49-F238E27FC236}">
                    <a16:creationId xmlns:a16="http://schemas.microsoft.com/office/drawing/2014/main" id="{C7D430C6-3D4E-E84D-A5D2-F59C53077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8" name="Freeform 47">
                <a:extLst>
                  <a:ext uri="{FF2B5EF4-FFF2-40B4-BE49-F238E27FC236}">
                    <a16:creationId xmlns:a16="http://schemas.microsoft.com/office/drawing/2014/main" id="{C2622B0F-615C-2A47-84C8-8F3B490A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9" name="Freeform 48">
                <a:extLst>
                  <a:ext uri="{FF2B5EF4-FFF2-40B4-BE49-F238E27FC236}">
                    <a16:creationId xmlns:a16="http://schemas.microsoft.com/office/drawing/2014/main" id="{2133A4C7-36A0-2F45-B9B8-EAAFE133D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0" name="Freeform 49">
                <a:extLst>
                  <a:ext uri="{FF2B5EF4-FFF2-40B4-BE49-F238E27FC236}">
                    <a16:creationId xmlns:a16="http://schemas.microsoft.com/office/drawing/2014/main" id="{545A2E44-6279-4E44-BA07-52DF68A7D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1" name="Freeform 50">
                <a:extLst>
                  <a:ext uri="{FF2B5EF4-FFF2-40B4-BE49-F238E27FC236}">
                    <a16:creationId xmlns:a16="http://schemas.microsoft.com/office/drawing/2014/main" id="{1D18D224-7640-C542-AD97-909F2E733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2" name="Freeform 51">
                <a:extLst>
                  <a:ext uri="{FF2B5EF4-FFF2-40B4-BE49-F238E27FC236}">
                    <a16:creationId xmlns:a16="http://schemas.microsoft.com/office/drawing/2014/main" id="{84AFED3D-927D-A440-874E-3E06AA4E9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3" name="Freeform 52">
                <a:extLst>
                  <a:ext uri="{FF2B5EF4-FFF2-40B4-BE49-F238E27FC236}">
                    <a16:creationId xmlns:a16="http://schemas.microsoft.com/office/drawing/2014/main" id="{86664408-6067-1449-B7A8-FB10BAB6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4" name="Freeform 53">
                <a:extLst>
                  <a:ext uri="{FF2B5EF4-FFF2-40B4-BE49-F238E27FC236}">
                    <a16:creationId xmlns:a16="http://schemas.microsoft.com/office/drawing/2014/main" id="{7C3E1661-5192-914F-9BAA-CFE96F9D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5" name="Freeform 54">
                <a:extLst>
                  <a:ext uri="{FF2B5EF4-FFF2-40B4-BE49-F238E27FC236}">
                    <a16:creationId xmlns:a16="http://schemas.microsoft.com/office/drawing/2014/main" id="{CCB1D337-32F7-4443-B61A-106A6CCCB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6" name="Freeform 55">
                <a:extLst>
                  <a:ext uri="{FF2B5EF4-FFF2-40B4-BE49-F238E27FC236}">
                    <a16:creationId xmlns:a16="http://schemas.microsoft.com/office/drawing/2014/main" id="{C0644A0E-6D76-9D45-A913-BDADE83F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7" name="Freeform 56">
                <a:extLst>
                  <a:ext uri="{FF2B5EF4-FFF2-40B4-BE49-F238E27FC236}">
                    <a16:creationId xmlns:a16="http://schemas.microsoft.com/office/drawing/2014/main" id="{123E1858-40D6-FF4C-BAA6-F2CB7956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8" name="Freeform 45">
                <a:extLst>
                  <a:ext uri="{FF2B5EF4-FFF2-40B4-BE49-F238E27FC236}">
                    <a16:creationId xmlns:a16="http://schemas.microsoft.com/office/drawing/2014/main" id="{CD2ED88B-B00B-4E44-9CAB-739BD13E0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50" name="Freeform 31">
              <a:extLst>
                <a:ext uri="{FF2B5EF4-FFF2-40B4-BE49-F238E27FC236}">
                  <a16:creationId xmlns:a16="http://schemas.microsoft.com/office/drawing/2014/main" id="{391099E3-9827-C643-A15C-A4D77C0335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694675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3E5E686F-F67B-7A42-AC64-58C8212B9917}"/>
              </a:ext>
            </a:extLst>
          </p:cNvPr>
          <p:cNvSpPr txBox="1"/>
          <p:nvPr/>
        </p:nvSpPr>
        <p:spPr>
          <a:xfrm>
            <a:off x="737210" y="1669150"/>
            <a:ext cx="97815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Oxygen" panose="02000503000000090004" pitchFamily="2" charset="77"/>
                <a:ea typeface="Lato Light" panose="020F0502020204030203" pitchFamily="34" charset="0"/>
                <a:cs typeface="Arima Madurai Light" pitchFamily="2" charset="77"/>
              </a:rPr>
              <a:t>Students will create one to two GIFs using either or both of the advanced techniques learned from the previous lesson.</a:t>
            </a:r>
          </a:p>
          <a:p>
            <a:pPr>
              <a:lnSpc>
                <a:spcPts val="3600"/>
              </a:lnSpc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Oxygen" panose="02000503000000090004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>
              <a:lnSpc>
                <a:spcPts val="36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Oxygen" panose="02000503000000090004" pitchFamily="2" charset="77"/>
                <a:ea typeface="Lato Light" panose="020F0502020204030203" pitchFamily="34" charset="0"/>
                <a:cs typeface="Arima Madurai Light" pitchFamily="2" charset="77"/>
              </a:rPr>
              <a:t>If it is a pair of GIFs, then one should explore the idea of fantasy while the other explores reality.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997165" y="991284"/>
            <a:ext cx="560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Nunito Bold" charset="0"/>
                <a:cs typeface="Mukta SemiBold" panose="020B0000000000000000" pitchFamily="34" charset="77"/>
              </a:rPr>
              <a:t>Day 2 Assignment</a:t>
            </a:r>
          </a:p>
        </p:txBody>
      </p: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B5F2E0CB-D53B-5240-8F57-735557A40419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07" name="Freeform 3">
              <a:extLst>
                <a:ext uri="{FF2B5EF4-FFF2-40B4-BE49-F238E27FC236}">
                  <a16:creationId xmlns:a16="http://schemas.microsoft.com/office/drawing/2014/main" id="{68C49880-C1AF-5846-885E-CFFE1249C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4">
              <a:extLst>
                <a:ext uri="{FF2B5EF4-FFF2-40B4-BE49-F238E27FC236}">
                  <a16:creationId xmlns:a16="http://schemas.microsoft.com/office/drawing/2014/main" id="{871AA898-07DE-D84B-AF1F-358B7F6011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5">
              <a:extLst>
                <a:ext uri="{FF2B5EF4-FFF2-40B4-BE49-F238E27FC236}">
                  <a16:creationId xmlns:a16="http://schemas.microsoft.com/office/drawing/2014/main" id="{12E4A49A-7C7C-CE4F-B992-09183ED32E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6">
              <a:extLst>
                <a:ext uri="{FF2B5EF4-FFF2-40B4-BE49-F238E27FC236}">
                  <a16:creationId xmlns:a16="http://schemas.microsoft.com/office/drawing/2014/main" id="{A246C4A9-105C-994F-B64F-481EC61FB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7">
              <a:extLst>
                <a:ext uri="{FF2B5EF4-FFF2-40B4-BE49-F238E27FC236}">
                  <a16:creationId xmlns:a16="http://schemas.microsoft.com/office/drawing/2014/main" id="{EBFF0BA6-E53C-2A41-9A90-EC04EB9D62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8">
              <a:extLst>
                <a:ext uri="{FF2B5EF4-FFF2-40B4-BE49-F238E27FC236}">
                  <a16:creationId xmlns:a16="http://schemas.microsoft.com/office/drawing/2014/main" id="{5AE0555F-BB8E-D043-8191-327008D330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9">
              <a:extLst>
                <a:ext uri="{FF2B5EF4-FFF2-40B4-BE49-F238E27FC236}">
                  <a16:creationId xmlns:a16="http://schemas.microsoft.com/office/drawing/2014/main" id="{30907D9F-6917-724E-BC17-E6991A7C2A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10">
              <a:extLst>
                <a:ext uri="{FF2B5EF4-FFF2-40B4-BE49-F238E27FC236}">
                  <a16:creationId xmlns:a16="http://schemas.microsoft.com/office/drawing/2014/main" id="{51E40DD4-4D3D-BA42-8991-7A3F399EC1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11">
              <a:extLst>
                <a:ext uri="{FF2B5EF4-FFF2-40B4-BE49-F238E27FC236}">
                  <a16:creationId xmlns:a16="http://schemas.microsoft.com/office/drawing/2014/main" id="{B0112BF8-034E-6C49-8FB5-E2E323B8CF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12">
              <a:extLst>
                <a:ext uri="{FF2B5EF4-FFF2-40B4-BE49-F238E27FC236}">
                  <a16:creationId xmlns:a16="http://schemas.microsoft.com/office/drawing/2014/main" id="{FDE3C800-FD92-7746-B7C2-991287FF3C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13">
              <a:extLst>
                <a:ext uri="{FF2B5EF4-FFF2-40B4-BE49-F238E27FC236}">
                  <a16:creationId xmlns:a16="http://schemas.microsoft.com/office/drawing/2014/main" id="{60113F37-E2A3-C846-8796-2D600BF8B5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8" name="Freeform 14">
              <a:extLst>
                <a:ext uri="{FF2B5EF4-FFF2-40B4-BE49-F238E27FC236}">
                  <a16:creationId xmlns:a16="http://schemas.microsoft.com/office/drawing/2014/main" id="{61784D16-2FF5-AD40-9FD6-1637B42342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9" name="Freeform 15">
              <a:extLst>
                <a:ext uri="{FF2B5EF4-FFF2-40B4-BE49-F238E27FC236}">
                  <a16:creationId xmlns:a16="http://schemas.microsoft.com/office/drawing/2014/main" id="{9142CC38-B248-114F-A2CE-3F1F07193D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16">
              <a:extLst>
                <a:ext uri="{FF2B5EF4-FFF2-40B4-BE49-F238E27FC236}">
                  <a16:creationId xmlns:a16="http://schemas.microsoft.com/office/drawing/2014/main" id="{CF38FB13-171B-0A4B-BBA1-8E0521F02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17">
              <a:extLst>
                <a:ext uri="{FF2B5EF4-FFF2-40B4-BE49-F238E27FC236}">
                  <a16:creationId xmlns:a16="http://schemas.microsoft.com/office/drawing/2014/main" id="{0780EA86-E9FE-3047-B483-1683B5CF3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18">
              <a:extLst>
                <a:ext uri="{FF2B5EF4-FFF2-40B4-BE49-F238E27FC236}">
                  <a16:creationId xmlns:a16="http://schemas.microsoft.com/office/drawing/2014/main" id="{3741A844-B3D7-E243-A9E1-71982D3EE3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19">
              <a:extLst>
                <a:ext uri="{FF2B5EF4-FFF2-40B4-BE49-F238E27FC236}">
                  <a16:creationId xmlns:a16="http://schemas.microsoft.com/office/drawing/2014/main" id="{33D26FDA-AB89-8743-A831-0002A11DF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20">
              <a:extLst>
                <a:ext uri="{FF2B5EF4-FFF2-40B4-BE49-F238E27FC236}">
                  <a16:creationId xmlns:a16="http://schemas.microsoft.com/office/drawing/2014/main" id="{BC4B0EBE-D107-654B-9808-367DC7CACB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21">
              <a:extLst>
                <a:ext uri="{FF2B5EF4-FFF2-40B4-BE49-F238E27FC236}">
                  <a16:creationId xmlns:a16="http://schemas.microsoft.com/office/drawing/2014/main" id="{1D8F576F-63E2-604C-A86D-58CA71E270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22">
              <a:extLst>
                <a:ext uri="{FF2B5EF4-FFF2-40B4-BE49-F238E27FC236}">
                  <a16:creationId xmlns:a16="http://schemas.microsoft.com/office/drawing/2014/main" id="{A2888D10-9031-7046-BAB9-D3A2DF6E94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23">
              <a:extLst>
                <a:ext uri="{FF2B5EF4-FFF2-40B4-BE49-F238E27FC236}">
                  <a16:creationId xmlns:a16="http://schemas.microsoft.com/office/drawing/2014/main" id="{BD8638EB-06DB-D94E-BEFD-2A8D9A1502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25">
              <a:extLst>
                <a:ext uri="{FF2B5EF4-FFF2-40B4-BE49-F238E27FC236}">
                  <a16:creationId xmlns:a16="http://schemas.microsoft.com/office/drawing/2014/main" id="{E24C6B76-767F-2C43-9FF0-F4A4D63B0D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26">
              <a:extLst>
                <a:ext uri="{FF2B5EF4-FFF2-40B4-BE49-F238E27FC236}">
                  <a16:creationId xmlns:a16="http://schemas.microsoft.com/office/drawing/2014/main" id="{3F864E76-F4EB-DF4C-8830-C44B80B14C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27">
              <a:extLst>
                <a:ext uri="{FF2B5EF4-FFF2-40B4-BE49-F238E27FC236}">
                  <a16:creationId xmlns:a16="http://schemas.microsoft.com/office/drawing/2014/main" id="{79916C67-CFB6-5C48-92CD-303C9A42FA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28">
              <a:extLst>
                <a:ext uri="{FF2B5EF4-FFF2-40B4-BE49-F238E27FC236}">
                  <a16:creationId xmlns:a16="http://schemas.microsoft.com/office/drawing/2014/main" id="{C7C1F754-B351-CB4B-BCF3-00FE1AFCE5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29">
              <a:extLst>
                <a:ext uri="{FF2B5EF4-FFF2-40B4-BE49-F238E27FC236}">
                  <a16:creationId xmlns:a16="http://schemas.microsoft.com/office/drawing/2014/main" id="{3C15A267-C96F-BF49-9F5C-0F08BC3FEA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4">
              <a:extLst>
                <a:ext uri="{FF2B5EF4-FFF2-40B4-BE49-F238E27FC236}">
                  <a16:creationId xmlns:a16="http://schemas.microsoft.com/office/drawing/2014/main" id="{BA400941-CC64-2D4A-B2D3-924A9EF498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6">
              <a:extLst>
                <a:ext uri="{FF2B5EF4-FFF2-40B4-BE49-F238E27FC236}">
                  <a16:creationId xmlns:a16="http://schemas.microsoft.com/office/drawing/2014/main" id="{819EBB2F-CC3A-CA4E-8EB5-F8233EDC48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03CB7574-BB19-334D-9EDF-5371895580AC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5460AD15-3B44-AA4F-94B7-42CB01164821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38" name="Freeform 30">
                <a:extLst>
                  <a:ext uri="{FF2B5EF4-FFF2-40B4-BE49-F238E27FC236}">
                    <a16:creationId xmlns:a16="http://schemas.microsoft.com/office/drawing/2014/main" id="{3762169C-A7E3-EE41-8E99-E05113595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39" name="Freeform 31">
                <a:extLst>
                  <a:ext uri="{FF2B5EF4-FFF2-40B4-BE49-F238E27FC236}">
                    <a16:creationId xmlns:a16="http://schemas.microsoft.com/office/drawing/2014/main" id="{67A0C481-49DC-8740-9C59-40A3B050B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0" name="Freeform 32">
                <a:extLst>
                  <a:ext uri="{FF2B5EF4-FFF2-40B4-BE49-F238E27FC236}">
                    <a16:creationId xmlns:a16="http://schemas.microsoft.com/office/drawing/2014/main" id="{86D0C54D-8E77-4147-8D61-989FD8643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1" name="Freeform 33">
                <a:extLst>
                  <a:ext uri="{FF2B5EF4-FFF2-40B4-BE49-F238E27FC236}">
                    <a16:creationId xmlns:a16="http://schemas.microsoft.com/office/drawing/2014/main" id="{8B08CD4A-0449-6C44-BCBC-659DB4441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2" name="Freeform 34">
                <a:extLst>
                  <a:ext uri="{FF2B5EF4-FFF2-40B4-BE49-F238E27FC236}">
                    <a16:creationId xmlns:a16="http://schemas.microsoft.com/office/drawing/2014/main" id="{57FC8D09-69D5-E14E-8030-266E3DEB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3" name="Freeform 35">
                <a:extLst>
                  <a:ext uri="{FF2B5EF4-FFF2-40B4-BE49-F238E27FC236}">
                    <a16:creationId xmlns:a16="http://schemas.microsoft.com/office/drawing/2014/main" id="{629C2F51-8DF9-CE46-B632-708BBAAFF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4" name="Freeform 36">
                <a:extLst>
                  <a:ext uri="{FF2B5EF4-FFF2-40B4-BE49-F238E27FC236}">
                    <a16:creationId xmlns:a16="http://schemas.microsoft.com/office/drawing/2014/main" id="{75302400-DC0B-684E-AA86-531F5A64D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5" name="Freeform 37">
                <a:extLst>
                  <a:ext uri="{FF2B5EF4-FFF2-40B4-BE49-F238E27FC236}">
                    <a16:creationId xmlns:a16="http://schemas.microsoft.com/office/drawing/2014/main" id="{AB52234A-503A-4047-8C65-2FA978BDB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6" name="Freeform 38">
                <a:extLst>
                  <a:ext uri="{FF2B5EF4-FFF2-40B4-BE49-F238E27FC236}">
                    <a16:creationId xmlns:a16="http://schemas.microsoft.com/office/drawing/2014/main" id="{E9DA5DD3-5AD6-CC4F-B869-EC7A50860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7" name="Freeform 39">
                <a:extLst>
                  <a:ext uri="{FF2B5EF4-FFF2-40B4-BE49-F238E27FC236}">
                    <a16:creationId xmlns:a16="http://schemas.microsoft.com/office/drawing/2014/main" id="{A2A9DDBF-687D-CC48-9116-A4B2CA5A1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8" name="Freeform 40">
                <a:extLst>
                  <a:ext uri="{FF2B5EF4-FFF2-40B4-BE49-F238E27FC236}">
                    <a16:creationId xmlns:a16="http://schemas.microsoft.com/office/drawing/2014/main" id="{1A8BEC48-F08E-6044-9B5F-E8801CE80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49" name="Freeform 41">
                <a:extLst>
                  <a:ext uri="{FF2B5EF4-FFF2-40B4-BE49-F238E27FC236}">
                    <a16:creationId xmlns:a16="http://schemas.microsoft.com/office/drawing/2014/main" id="{378D740B-E02A-3441-BDAD-44510126A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0" name="Freeform 42">
                <a:extLst>
                  <a:ext uri="{FF2B5EF4-FFF2-40B4-BE49-F238E27FC236}">
                    <a16:creationId xmlns:a16="http://schemas.microsoft.com/office/drawing/2014/main" id="{D71C8426-D1E6-D048-AD5F-21739834C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1" name="Freeform 43">
                <a:extLst>
                  <a:ext uri="{FF2B5EF4-FFF2-40B4-BE49-F238E27FC236}">
                    <a16:creationId xmlns:a16="http://schemas.microsoft.com/office/drawing/2014/main" id="{BF52C4DF-8F4D-D04F-8AA6-B9438C2D2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44">
                <a:extLst>
                  <a:ext uri="{FF2B5EF4-FFF2-40B4-BE49-F238E27FC236}">
                    <a16:creationId xmlns:a16="http://schemas.microsoft.com/office/drawing/2014/main" id="{B2B8B1EC-B681-8E47-BBB1-85DE06097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45">
                <a:extLst>
                  <a:ext uri="{FF2B5EF4-FFF2-40B4-BE49-F238E27FC236}">
                    <a16:creationId xmlns:a16="http://schemas.microsoft.com/office/drawing/2014/main" id="{EE8F38E7-309D-7644-A934-8481559DF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46">
                <a:extLst>
                  <a:ext uri="{FF2B5EF4-FFF2-40B4-BE49-F238E27FC236}">
                    <a16:creationId xmlns:a16="http://schemas.microsoft.com/office/drawing/2014/main" id="{29FB99B7-21FE-334F-92EA-857370FBA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47">
                <a:extLst>
                  <a:ext uri="{FF2B5EF4-FFF2-40B4-BE49-F238E27FC236}">
                    <a16:creationId xmlns:a16="http://schemas.microsoft.com/office/drawing/2014/main" id="{9471C1A6-17B2-8649-8737-FEF41A327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48">
                <a:extLst>
                  <a:ext uri="{FF2B5EF4-FFF2-40B4-BE49-F238E27FC236}">
                    <a16:creationId xmlns:a16="http://schemas.microsoft.com/office/drawing/2014/main" id="{44DFCC26-9CE4-5B47-8491-AE6C95327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49">
                <a:extLst>
                  <a:ext uri="{FF2B5EF4-FFF2-40B4-BE49-F238E27FC236}">
                    <a16:creationId xmlns:a16="http://schemas.microsoft.com/office/drawing/2014/main" id="{BB087F42-2681-E34A-9A31-AF8BE70FE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50">
                <a:extLst>
                  <a:ext uri="{FF2B5EF4-FFF2-40B4-BE49-F238E27FC236}">
                    <a16:creationId xmlns:a16="http://schemas.microsoft.com/office/drawing/2014/main" id="{2D57F1FB-CED1-AF43-B28C-56A4D9979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51">
                <a:extLst>
                  <a:ext uri="{FF2B5EF4-FFF2-40B4-BE49-F238E27FC236}">
                    <a16:creationId xmlns:a16="http://schemas.microsoft.com/office/drawing/2014/main" id="{ED834128-A1DF-7A44-9440-2B3C41296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52">
                <a:extLst>
                  <a:ext uri="{FF2B5EF4-FFF2-40B4-BE49-F238E27FC236}">
                    <a16:creationId xmlns:a16="http://schemas.microsoft.com/office/drawing/2014/main" id="{075880BB-CC3A-A844-9704-150753040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53">
                <a:extLst>
                  <a:ext uri="{FF2B5EF4-FFF2-40B4-BE49-F238E27FC236}">
                    <a16:creationId xmlns:a16="http://schemas.microsoft.com/office/drawing/2014/main" id="{F9915E83-570E-774A-BC83-DF9B7E791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54">
                <a:extLst>
                  <a:ext uri="{FF2B5EF4-FFF2-40B4-BE49-F238E27FC236}">
                    <a16:creationId xmlns:a16="http://schemas.microsoft.com/office/drawing/2014/main" id="{F31C550B-960C-7B45-9A30-56E58C8FD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55">
                <a:extLst>
                  <a:ext uri="{FF2B5EF4-FFF2-40B4-BE49-F238E27FC236}">
                    <a16:creationId xmlns:a16="http://schemas.microsoft.com/office/drawing/2014/main" id="{A109251A-0C81-E544-9EAC-4EC1B6DD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56">
                <a:extLst>
                  <a:ext uri="{FF2B5EF4-FFF2-40B4-BE49-F238E27FC236}">
                    <a16:creationId xmlns:a16="http://schemas.microsoft.com/office/drawing/2014/main" id="{2BBEE1EB-54D7-F64C-B9D4-79CEAB0D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5">
                <a:extLst>
                  <a:ext uri="{FF2B5EF4-FFF2-40B4-BE49-F238E27FC236}">
                    <a16:creationId xmlns:a16="http://schemas.microsoft.com/office/drawing/2014/main" id="{E42DD1F6-BC90-7B45-98A2-9255312B5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37" name="Freeform 31">
              <a:extLst>
                <a:ext uri="{FF2B5EF4-FFF2-40B4-BE49-F238E27FC236}">
                  <a16:creationId xmlns:a16="http://schemas.microsoft.com/office/drawing/2014/main" id="{75B5EA0E-5A28-2F42-B9B0-F5CD1A9343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824192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99671" y="2374819"/>
            <a:ext cx="61926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b="1" spc="300" dirty="0">
                <a:solidFill>
                  <a:schemeClr val="tx2"/>
                </a:solidFill>
                <a:latin typeface="Oxygen" panose="02000503000000090004" pitchFamily="2" charset="77"/>
                <a:ea typeface="Nunito Bold" charset="0"/>
                <a:cs typeface="Arima Madurai Black" pitchFamily="2" charset="77"/>
              </a:rPr>
              <a:t>THANKS!</a:t>
            </a:r>
          </a:p>
        </p:txBody>
      </p: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C88BDE0E-BE79-4C48-A38F-44F9F8CC2071}"/>
              </a:ext>
            </a:extLst>
          </p:cNvPr>
          <p:cNvGrpSpPr/>
          <p:nvPr/>
        </p:nvGrpSpPr>
        <p:grpSpPr>
          <a:xfrm>
            <a:off x="-1114833" y="-4436371"/>
            <a:ext cx="17041188" cy="6786207"/>
            <a:chOff x="-1389153" y="-5087209"/>
            <a:chExt cx="17041188" cy="6786207"/>
          </a:xfrm>
        </p:grpSpPr>
        <p:sp>
          <p:nvSpPr>
            <p:cNvPr id="489" name="Freeform 3">
              <a:extLst>
                <a:ext uri="{FF2B5EF4-FFF2-40B4-BE49-F238E27FC236}">
                  <a16:creationId xmlns:a16="http://schemas.microsoft.com/office/drawing/2014/main" id="{028B263D-71B2-F644-BF06-B640910CCA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0" name="Freeform 4">
              <a:extLst>
                <a:ext uri="{FF2B5EF4-FFF2-40B4-BE49-F238E27FC236}">
                  <a16:creationId xmlns:a16="http://schemas.microsoft.com/office/drawing/2014/main" id="{919C1CA9-9B64-5541-9860-F81CC9A1E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1" name="Freeform 5">
              <a:extLst>
                <a:ext uri="{FF2B5EF4-FFF2-40B4-BE49-F238E27FC236}">
                  <a16:creationId xmlns:a16="http://schemas.microsoft.com/office/drawing/2014/main" id="{72079432-F07D-824E-8399-20C3419B2C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2" name="Freeform 6">
              <a:extLst>
                <a:ext uri="{FF2B5EF4-FFF2-40B4-BE49-F238E27FC236}">
                  <a16:creationId xmlns:a16="http://schemas.microsoft.com/office/drawing/2014/main" id="{260234E9-8177-154F-A7A8-A65BEF97DC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3" name="Freeform 7">
              <a:extLst>
                <a:ext uri="{FF2B5EF4-FFF2-40B4-BE49-F238E27FC236}">
                  <a16:creationId xmlns:a16="http://schemas.microsoft.com/office/drawing/2014/main" id="{F7064237-A4EA-124B-897C-698FB19B45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4" name="Freeform 8">
              <a:extLst>
                <a:ext uri="{FF2B5EF4-FFF2-40B4-BE49-F238E27FC236}">
                  <a16:creationId xmlns:a16="http://schemas.microsoft.com/office/drawing/2014/main" id="{3E1BD7D9-E7B1-314A-9A9B-F8EC9FE9ED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5" name="Freeform 9">
              <a:extLst>
                <a:ext uri="{FF2B5EF4-FFF2-40B4-BE49-F238E27FC236}">
                  <a16:creationId xmlns:a16="http://schemas.microsoft.com/office/drawing/2014/main" id="{8321F3A3-9311-C344-AB15-733068FD24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6" name="Freeform 10">
              <a:extLst>
                <a:ext uri="{FF2B5EF4-FFF2-40B4-BE49-F238E27FC236}">
                  <a16:creationId xmlns:a16="http://schemas.microsoft.com/office/drawing/2014/main" id="{C4AE14A3-8B10-4B46-87A2-6BA0954FD7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7" name="Freeform 11">
              <a:extLst>
                <a:ext uri="{FF2B5EF4-FFF2-40B4-BE49-F238E27FC236}">
                  <a16:creationId xmlns:a16="http://schemas.microsoft.com/office/drawing/2014/main" id="{64DC08A3-0535-834F-A8FA-D2366970B7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8" name="Freeform 12">
              <a:extLst>
                <a:ext uri="{FF2B5EF4-FFF2-40B4-BE49-F238E27FC236}">
                  <a16:creationId xmlns:a16="http://schemas.microsoft.com/office/drawing/2014/main" id="{25BB8F2B-D85F-6E4C-8FC4-0622BF610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9" name="Freeform 13">
              <a:extLst>
                <a:ext uri="{FF2B5EF4-FFF2-40B4-BE49-F238E27FC236}">
                  <a16:creationId xmlns:a16="http://schemas.microsoft.com/office/drawing/2014/main" id="{23381F21-464D-384F-8A23-52455161F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0" name="Freeform 14">
              <a:extLst>
                <a:ext uri="{FF2B5EF4-FFF2-40B4-BE49-F238E27FC236}">
                  <a16:creationId xmlns:a16="http://schemas.microsoft.com/office/drawing/2014/main" id="{365FC2DC-8412-254C-983B-838B587B86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1" name="Freeform 15">
              <a:extLst>
                <a:ext uri="{FF2B5EF4-FFF2-40B4-BE49-F238E27FC236}">
                  <a16:creationId xmlns:a16="http://schemas.microsoft.com/office/drawing/2014/main" id="{99286E6D-301B-3E4B-84F4-391AE1D1B6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2" name="Freeform 16">
              <a:extLst>
                <a:ext uri="{FF2B5EF4-FFF2-40B4-BE49-F238E27FC236}">
                  <a16:creationId xmlns:a16="http://schemas.microsoft.com/office/drawing/2014/main" id="{5DB77B92-6C63-0C41-8739-DC071B5BB3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3" name="Freeform 17">
              <a:extLst>
                <a:ext uri="{FF2B5EF4-FFF2-40B4-BE49-F238E27FC236}">
                  <a16:creationId xmlns:a16="http://schemas.microsoft.com/office/drawing/2014/main" id="{5423501D-9BF6-3149-8A87-F4879C801F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4" name="Freeform 18">
              <a:extLst>
                <a:ext uri="{FF2B5EF4-FFF2-40B4-BE49-F238E27FC236}">
                  <a16:creationId xmlns:a16="http://schemas.microsoft.com/office/drawing/2014/main" id="{6BEA0EA1-83F3-774D-89B8-C069716172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5" name="Freeform 19">
              <a:extLst>
                <a:ext uri="{FF2B5EF4-FFF2-40B4-BE49-F238E27FC236}">
                  <a16:creationId xmlns:a16="http://schemas.microsoft.com/office/drawing/2014/main" id="{C086ABBF-2CEA-AD40-8B44-A4174ED547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6" name="Freeform 20">
              <a:extLst>
                <a:ext uri="{FF2B5EF4-FFF2-40B4-BE49-F238E27FC236}">
                  <a16:creationId xmlns:a16="http://schemas.microsoft.com/office/drawing/2014/main" id="{04C28D70-8456-804B-BC2F-1F7F05DCDD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7" name="Freeform 21">
              <a:extLst>
                <a:ext uri="{FF2B5EF4-FFF2-40B4-BE49-F238E27FC236}">
                  <a16:creationId xmlns:a16="http://schemas.microsoft.com/office/drawing/2014/main" id="{9B7261C6-C0DE-AE46-9E69-613A2981DA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22">
              <a:extLst>
                <a:ext uri="{FF2B5EF4-FFF2-40B4-BE49-F238E27FC236}">
                  <a16:creationId xmlns:a16="http://schemas.microsoft.com/office/drawing/2014/main" id="{E74FAE9A-32EA-B048-92CC-50D12DB7C7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23">
              <a:extLst>
                <a:ext uri="{FF2B5EF4-FFF2-40B4-BE49-F238E27FC236}">
                  <a16:creationId xmlns:a16="http://schemas.microsoft.com/office/drawing/2014/main" id="{ECC4E40F-79A6-0747-B2B4-B2A8B40F0C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24">
              <a:extLst>
                <a:ext uri="{FF2B5EF4-FFF2-40B4-BE49-F238E27FC236}">
                  <a16:creationId xmlns:a16="http://schemas.microsoft.com/office/drawing/2014/main" id="{DA4A1465-506C-CD40-9AC9-C8BBC8F6AD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25">
              <a:extLst>
                <a:ext uri="{FF2B5EF4-FFF2-40B4-BE49-F238E27FC236}">
                  <a16:creationId xmlns:a16="http://schemas.microsoft.com/office/drawing/2014/main" id="{7517539C-4187-1E4B-9A77-C9855635D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26">
              <a:extLst>
                <a:ext uri="{FF2B5EF4-FFF2-40B4-BE49-F238E27FC236}">
                  <a16:creationId xmlns:a16="http://schemas.microsoft.com/office/drawing/2014/main" id="{18B3DBFB-8A74-F049-9219-12E7DCB5B7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27">
              <a:extLst>
                <a:ext uri="{FF2B5EF4-FFF2-40B4-BE49-F238E27FC236}">
                  <a16:creationId xmlns:a16="http://schemas.microsoft.com/office/drawing/2014/main" id="{55EA4642-0977-6648-8D1D-48F57C86E5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28">
              <a:extLst>
                <a:ext uri="{FF2B5EF4-FFF2-40B4-BE49-F238E27FC236}">
                  <a16:creationId xmlns:a16="http://schemas.microsoft.com/office/drawing/2014/main" id="{E56C92FD-F219-1240-B385-4D98F89338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29">
              <a:extLst>
                <a:ext uri="{FF2B5EF4-FFF2-40B4-BE49-F238E27FC236}">
                  <a16:creationId xmlns:a16="http://schemas.microsoft.com/office/drawing/2014/main" id="{101E6E48-0086-BD44-8E63-425F6F0F5E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4">
              <a:extLst>
                <a:ext uri="{FF2B5EF4-FFF2-40B4-BE49-F238E27FC236}">
                  <a16:creationId xmlns:a16="http://schemas.microsoft.com/office/drawing/2014/main" id="{8BC5FE9B-8D3F-5041-A9A5-0B0F3533AE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6">
              <a:extLst>
                <a:ext uri="{FF2B5EF4-FFF2-40B4-BE49-F238E27FC236}">
                  <a16:creationId xmlns:a16="http://schemas.microsoft.com/office/drawing/2014/main" id="{995BF2FE-B97E-6640-92A2-0C09672D8A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37CCDC6F-3086-014C-9AF6-128D0F41AE5B}"/>
              </a:ext>
            </a:extLst>
          </p:cNvPr>
          <p:cNvGrpSpPr/>
          <p:nvPr/>
        </p:nvGrpSpPr>
        <p:grpSpPr>
          <a:xfrm>
            <a:off x="-2422178" y="4898662"/>
            <a:ext cx="14922466" cy="4506760"/>
            <a:chOff x="-2422178" y="5261733"/>
            <a:chExt cx="14922466" cy="4506760"/>
          </a:xfrm>
        </p:grpSpPr>
        <p:sp>
          <p:nvSpPr>
            <p:cNvPr id="519" name="Freeform 30">
              <a:extLst>
                <a:ext uri="{FF2B5EF4-FFF2-40B4-BE49-F238E27FC236}">
                  <a16:creationId xmlns:a16="http://schemas.microsoft.com/office/drawing/2014/main" id="{9BDBE882-9684-4B46-9696-1F00688B27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31">
              <a:extLst>
                <a:ext uri="{FF2B5EF4-FFF2-40B4-BE49-F238E27FC236}">
                  <a16:creationId xmlns:a16="http://schemas.microsoft.com/office/drawing/2014/main" id="{6DF4CDDE-59D8-BF41-960C-2442FEAAA3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32">
              <a:extLst>
                <a:ext uri="{FF2B5EF4-FFF2-40B4-BE49-F238E27FC236}">
                  <a16:creationId xmlns:a16="http://schemas.microsoft.com/office/drawing/2014/main" id="{AD3E2DE7-0895-B042-B32E-4118502066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33">
              <a:extLst>
                <a:ext uri="{FF2B5EF4-FFF2-40B4-BE49-F238E27FC236}">
                  <a16:creationId xmlns:a16="http://schemas.microsoft.com/office/drawing/2014/main" id="{5120F95B-D93F-E44F-8322-A9AA41F1F9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34">
              <a:extLst>
                <a:ext uri="{FF2B5EF4-FFF2-40B4-BE49-F238E27FC236}">
                  <a16:creationId xmlns:a16="http://schemas.microsoft.com/office/drawing/2014/main" id="{E8F342BC-F0B3-0D47-922B-4563F4BB17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35">
              <a:extLst>
                <a:ext uri="{FF2B5EF4-FFF2-40B4-BE49-F238E27FC236}">
                  <a16:creationId xmlns:a16="http://schemas.microsoft.com/office/drawing/2014/main" id="{32A3975F-1FA0-5348-9706-DA415A141A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36">
              <a:extLst>
                <a:ext uri="{FF2B5EF4-FFF2-40B4-BE49-F238E27FC236}">
                  <a16:creationId xmlns:a16="http://schemas.microsoft.com/office/drawing/2014/main" id="{2EACE307-55A9-D543-A1BB-3C09244505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37">
              <a:extLst>
                <a:ext uri="{FF2B5EF4-FFF2-40B4-BE49-F238E27FC236}">
                  <a16:creationId xmlns:a16="http://schemas.microsoft.com/office/drawing/2014/main" id="{26F0AF72-49A4-9543-AD86-070097E5D9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38">
              <a:extLst>
                <a:ext uri="{FF2B5EF4-FFF2-40B4-BE49-F238E27FC236}">
                  <a16:creationId xmlns:a16="http://schemas.microsoft.com/office/drawing/2014/main" id="{356281A7-36A9-FB4C-BC51-D4A936325E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39">
              <a:extLst>
                <a:ext uri="{FF2B5EF4-FFF2-40B4-BE49-F238E27FC236}">
                  <a16:creationId xmlns:a16="http://schemas.microsoft.com/office/drawing/2014/main" id="{95E0F202-A958-A145-B435-4FE30F41FA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40">
              <a:extLst>
                <a:ext uri="{FF2B5EF4-FFF2-40B4-BE49-F238E27FC236}">
                  <a16:creationId xmlns:a16="http://schemas.microsoft.com/office/drawing/2014/main" id="{5696D22A-96E5-1744-8A4C-C302EDDC4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41">
              <a:extLst>
                <a:ext uri="{FF2B5EF4-FFF2-40B4-BE49-F238E27FC236}">
                  <a16:creationId xmlns:a16="http://schemas.microsoft.com/office/drawing/2014/main" id="{AB287FAD-7095-0F4C-B060-4D67C21C9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42">
              <a:extLst>
                <a:ext uri="{FF2B5EF4-FFF2-40B4-BE49-F238E27FC236}">
                  <a16:creationId xmlns:a16="http://schemas.microsoft.com/office/drawing/2014/main" id="{D40CEBFB-905E-2C41-93E5-2D86C47795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43">
              <a:extLst>
                <a:ext uri="{FF2B5EF4-FFF2-40B4-BE49-F238E27FC236}">
                  <a16:creationId xmlns:a16="http://schemas.microsoft.com/office/drawing/2014/main" id="{0CB88EE0-7AEC-1C41-91EA-29CACA6E4B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44">
              <a:extLst>
                <a:ext uri="{FF2B5EF4-FFF2-40B4-BE49-F238E27FC236}">
                  <a16:creationId xmlns:a16="http://schemas.microsoft.com/office/drawing/2014/main" id="{46B25A2B-E9EC-8E4C-AA87-99703DC108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45">
              <a:extLst>
                <a:ext uri="{FF2B5EF4-FFF2-40B4-BE49-F238E27FC236}">
                  <a16:creationId xmlns:a16="http://schemas.microsoft.com/office/drawing/2014/main" id="{E2F7909B-5954-F34B-9D09-753A038FDA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46">
              <a:extLst>
                <a:ext uri="{FF2B5EF4-FFF2-40B4-BE49-F238E27FC236}">
                  <a16:creationId xmlns:a16="http://schemas.microsoft.com/office/drawing/2014/main" id="{0BC7FB40-5439-4E4B-9B05-14781C5A0E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47">
              <a:extLst>
                <a:ext uri="{FF2B5EF4-FFF2-40B4-BE49-F238E27FC236}">
                  <a16:creationId xmlns:a16="http://schemas.microsoft.com/office/drawing/2014/main" id="{A323216F-C88E-A645-8D8B-1566DA6929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48">
              <a:extLst>
                <a:ext uri="{FF2B5EF4-FFF2-40B4-BE49-F238E27FC236}">
                  <a16:creationId xmlns:a16="http://schemas.microsoft.com/office/drawing/2014/main" id="{34C0B335-C05E-3740-98C0-87A59FE2C5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49">
              <a:extLst>
                <a:ext uri="{FF2B5EF4-FFF2-40B4-BE49-F238E27FC236}">
                  <a16:creationId xmlns:a16="http://schemas.microsoft.com/office/drawing/2014/main" id="{983A666C-6533-AD43-A3B3-5625CDA29B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50">
              <a:extLst>
                <a:ext uri="{FF2B5EF4-FFF2-40B4-BE49-F238E27FC236}">
                  <a16:creationId xmlns:a16="http://schemas.microsoft.com/office/drawing/2014/main" id="{29B750D5-A4C4-474E-98C0-66FEB362A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51">
              <a:extLst>
                <a:ext uri="{FF2B5EF4-FFF2-40B4-BE49-F238E27FC236}">
                  <a16:creationId xmlns:a16="http://schemas.microsoft.com/office/drawing/2014/main" id="{7B9A00A0-9D03-484C-A8EF-F511FA7F65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52">
              <a:extLst>
                <a:ext uri="{FF2B5EF4-FFF2-40B4-BE49-F238E27FC236}">
                  <a16:creationId xmlns:a16="http://schemas.microsoft.com/office/drawing/2014/main" id="{2AA2B020-60E2-A245-8B0F-8BA2D2801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53">
              <a:extLst>
                <a:ext uri="{FF2B5EF4-FFF2-40B4-BE49-F238E27FC236}">
                  <a16:creationId xmlns:a16="http://schemas.microsoft.com/office/drawing/2014/main" id="{BCB43C54-42D6-1542-89C1-58830543E5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54">
              <a:extLst>
                <a:ext uri="{FF2B5EF4-FFF2-40B4-BE49-F238E27FC236}">
                  <a16:creationId xmlns:a16="http://schemas.microsoft.com/office/drawing/2014/main" id="{27F5DC8A-5195-7449-A104-04027C9312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55">
              <a:extLst>
                <a:ext uri="{FF2B5EF4-FFF2-40B4-BE49-F238E27FC236}">
                  <a16:creationId xmlns:a16="http://schemas.microsoft.com/office/drawing/2014/main" id="{ED6B1AE8-31D3-FC4E-A0CB-55D7A9C0F6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56">
              <a:extLst>
                <a:ext uri="{FF2B5EF4-FFF2-40B4-BE49-F238E27FC236}">
                  <a16:creationId xmlns:a16="http://schemas.microsoft.com/office/drawing/2014/main" id="{DC9C7587-73D9-304C-946D-D011A49930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45">
              <a:extLst>
                <a:ext uri="{FF2B5EF4-FFF2-40B4-BE49-F238E27FC236}">
                  <a16:creationId xmlns:a16="http://schemas.microsoft.com/office/drawing/2014/main" id="{BE564450-BFAC-F94D-999A-A13D457C67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31">
              <a:extLst>
                <a:ext uri="{FF2B5EF4-FFF2-40B4-BE49-F238E27FC236}">
                  <a16:creationId xmlns:a16="http://schemas.microsoft.com/office/drawing/2014/main" id="{289EDDA1-568E-8741-9F5D-C1154910FD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5EA466CF-A7F0-432C-8477-04449A2F2C08}"/>
              </a:ext>
            </a:extLst>
          </p:cNvPr>
          <p:cNvSpPr/>
          <p:nvPr/>
        </p:nvSpPr>
        <p:spPr>
          <a:xfrm rot="10800000">
            <a:off x="2129660" y="4516247"/>
            <a:ext cx="2247906" cy="2247906"/>
          </a:xfrm>
          <a:prstGeom prst="ellipse">
            <a:avLst/>
          </a:prstGeom>
          <a:noFill/>
          <a:ln w="6350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9CD399F-23E0-3C4A-B871-1856D5AD4D60}"/>
              </a:ext>
            </a:extLst>
          </p:cNvPr>
          <p:cNvSpPr txBox="1"/>
          <p:nvPr/>
        </p:nvSpPr>
        <p:spPr>
          <a:xfrm>
            <a:off x="1253625" y="3411121"/>
            <a:ext cx="403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Oxygen" panose="02000503000000090004" pitchFamily="2" charset="77"/>
                <a:ea typeface="Lato Light" panose="020F0502020204030203" pitchFamily="34" charset="0"/>
                <a:cs typeface="Arima Madurai Light" pitchFamily="2" charset="77"/>
              </a:rPr>
              <a:t>What is “fantasy”?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1849944" y="1681718"/>
            <a:ext cx="8232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Nunito Bold" charset="0"/>
                <a:cs typeface="Arima Madurai Black" pitchFamily="2" charset="77"/>
              </a:rPr>
              <a:t>FANTASY vs REALITY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75FE0C4-B43F-FF45-9D33-DD4DBD650B58}"/>
              </a:ext>
            </a:extLst>
          </p:cNvPr>
          <p:cNvGrpSpPr/>
          <p:nvPr/>
        </p:nvGrpSpPr>
        <p:grpSpPr>
          <a:xfrm>
            <a:off x="-1114833" y="-4436371"/>
            <a:ext cx="17041188" cy="6786207"/>
            <a:chOff x="-1389153" y="-5087209"/>
            <a:chExt cx="17041188" cy="6786207"/>
          </a:xfrm>
        </p:grpSpPr>
        <p:sp>
          <p:nvSpPr>
            <p:cNvPr id="256" name="Freeform 3">
              <a:extLst>
                <a:ext uri="{FF2B5EF4-FFF2-40B4-BE49-F238E27FC236}">
                  <a16:creationId xmlns:a16="http://schemas.microsoft.com/office/drawing/2014/main" id="{9869175F-DE33-F043-A5E9-BF2AF6BFB3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7" name="Freeform 4">
              <a:extLst>
                <a:ext uri="{FF2B5EF4-FFF2-40B4-BE49-F238E27FC236}">
                  <a16:creationId xmlns:a16="http://schemas.microsoft.com/office/drawing/2014/main" id="{EAD8C902-4995-A347-AE93-1E2602308A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8" name="Freeform 5">
              <a:extLst>
                <a:ext uri="{FF2B5EF4-FFF2-40B4-BE49-F238E27FC236}">
                  <a16:creationId xmlns:a16="http://schemas.microsoft.com/office/drawing/2014/main" id="{117F46D0-83EC-434C-92B3-F64911DCE9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0FF51881-675D-CA4C-B157-0E2B56849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7">
              <a:extLst>
                <a:ext uri="{FF2B5EF4-FFF2-40B4-BE49-F238E27FC236}">
                  <a16:creationId xmlns:a16="http://schemas.microsoft.com/office/drawing/2014/main" id="{5EF02033-E17B-B54D-8A7A-847F2485CB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8">
              <a:extLst>
                <a:ext uri="{FF2B5EF4-FFF2-40B4-BE49-F238E27FC236}">
                  <a16:creationId xmlns:a16="http://schemas.microsoft.com/office/drawing/2014/main" id="{DBF45513-ECA9-4B40-BE4C-23541D5F8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9">
              <a:extLst>
                <a:ext uri="{FF2B5EF4-FFF2-40B4-BE49-F238E27FC236}">
                  <a16:creationId xmlns:a16="http://schemas.microsoft.com/office/drawing/2014/main" id="{94BF974D-C7C0-584A-B7BE-CBC56D83B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10">
              <a:extLst>
                <a:ext uri="{FF2B5EF4-FFF2-40B4-BE49-F238E27FC236}">
                  <a16:creationId xmlns:a16="http://schemas.microsoft.com/office/drawing/2014/main" id="{164FE4A2-A2B4-2B4C-96F2-C01209C4A3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3D946C52-0220-D846-A186-C156118F81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12">
              <a:extLst>
                <a:ext uri="{FF2B5EF4-FFF2-40B4-BE49-F238E27FC236}">
                  <a16:creationId xmlns:a16="http://schemas.microsoft.com/office/drawing/2014/main" id="{CB6B0F13-EA60-8642-B350-C8D837B1FF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13">
              <a:extLst>
                <a:ext uri="{FF2B5EF4-FFF2-40B4-BE49-F238E27FC236}">
                  <a16:creationId xmlns:a16="http://schemas.microsoft.com/office/drawing/2014/main" id="{262C8977-7B9E-DF48-BF27-9E464C1E2F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14">
              <a:extLst>
                <a:ext uri="{FF2B5EF4-FFF2-40B4-BE49-F238E27FC236}">
                  <a16:creationId xmlns:a16="http://schemas.microsoft.com/office/drawing/2014/main" id="{ED22CC2E-B9FC-2446-8E67-A10AC04414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15">
              <a:extLst>
                <a:ext uri="{FF2B5EF4-FFF2-40B4-BE49-F238E27FC236}">
                  <a16:creationId xmlns:a16="http://schemas.microsoft.com/office/drawing/2014/main" id="{0C3C50A7-13DE-F04A-BBFA-4B2EC65ABA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16">
              <a:extLst>
                <a:ext uri="{FF2B5EF4-FFF2-40B4-BE49-F238E27FC236}">
                  <a16:creationId xmlns:a16="http://schemas.microsoft.com/office/drawing/2014/main" id="{5C88E4D4-B4F7-0C45-8892-FC0CD4A38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17">
              <a:extLst>
                <a:ext uri="{FF2B5EF4-FFF2-40B4-BE49-F238E27FC236}">
                  <a16:creationId xmlns:a16="http://schemas.microsoft.com/office/drawing/2014/main" id="{AE61C0BB-9987-564E-B325-2F9F33E5DB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18">
              <a:extLst>
                <a:ext uri="{FF2B5EF4-FFF2-40B4-BE49-F238E27FC236}">
                  <a16:creationId xmlns:a16="http://schemas.microsoft.com/office/drawing/2014/main" id="{E7DDC378-3D68-B944-893E-922D2F9781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19">
              <a:extLst>
                <a:ext uri="{FF2B5EF4-FFF2-40B4-BE49-F238E27FC236}">
                  <a16:creationId xmlns:a16="http://schemas.microsoft.com/office/drawing/2014/main" id="{3E8FE949-22C2-B444-AD2D-6303D7CD8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20">
              <a:extLst>
                <a:ext uri="{FF2B5EF4-FFF2-40B4-BE49-F238E27FC236}">
                  <a16:creationId xmlns:a16="http://schemas.microsoft.com/office/drawing/2014/main" id="{A5034CF9-2F07-C945-ABF1-371ED2101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21">
              <a:extLst>
                <a:ext uri="{FF2B5EF4-FFF2-40B4-BE49-F238E27FC236}">
                  <a16:creationId xmlns:a16="http://schemas.microsoft.com/office/drawing/2014/main" id="{053758BB-6B62-DA41-B911-6E5798CB2C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22">
              <a:extLst>
                <a:ext uri="{FF2B5EF4-FFF2-40B4-BE49-F238E27FC236}">
                  <a16:creationId xmlns:a16="http://schemas.microsoft.com/office/drawing/2014/main" id="{BE1F9D09-68B0-3646-87E7-551A286DB7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23">
              <a:extLst>
                <a:ext uri="{FF2B5EF4-FFF2-40B4-BE49-F238E27FC236}">
                  <a16:creationId xmlns:a16="http://schemas.microsoft.com/office/drawing/2014/main" id="{DF1CEEBE-EC20-334A-9D95-4984FC86CF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24">
              <a:extLst>
                <a:ext uri="{FF2B5EF4-FFF2-40B4-BE49-F238E27FC236}">
                  <a16:creationId xmlns:a16="http://schemas.microsoft.com/office/drawing/2014/main" id="{7338C604-A9E1-7D44-A306-6DADE7DF6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985666" y="-1716126"/>
              <a:ext cx="777995" cy="596008"/>
            </a:xfrm>
            <a:custGeom>
              <a:avLst/>
              <a:gdLst>
                <a:gd name="T0" fmla="*/ 43 w 755"/>
                <a:gd name="T1" fmla="*/ 461 h 579"/>
                <a:gd name="T2" fmla="*/ 43 w 755"/>
                <a:gd name="T3" fmla="*/ 461 h 579"/>
                <a:gd name="T4" fmla="*/ 273 w 755"/>
                <a:gd name="T5" fmla="*/ 535 h 579"/>
                <a:gd name="T6" fmla="*/ 637 w 755"/>
                <a:gd name="T7" fmla="*/ 347 h 579"/>
                <a:gd name="T8" fmla="*/ 637 w 755"/>
                <a:gd name="T9" fmla="*/ 347 h 579"/>
                <a:gd name="T10" fmla="*/ 711 w 755"/>
                <a:gd name="T11" fmla="*/ 117 h 579"/>
                <a:gd name="T12" fmla="*/ 711 w 755"/>
                <a:gd name="T13" fmla="*/ 117 h 579"/>
                <a:gd name="T14" fmla="*/ 480 w 755"/>
                <a:gd name="T15" fmla="*/ 44 h 579"/>
                <a:gd name="T16" fmla="*/ 116 w 755"/>
                <a:gd name="T17" fmla="*/ 231 h 579"/>
                <a:gd name="T18" fmla="*/ 116 w 755"/>
                <a:gd name="T19" fmla="*/ 231 h 579"/>
                <a:gd name="T20" fmla="*/ 43 w 755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79">
                  <a:moveTo>
                    <a:pt x="43" y="461"/>
                  </a:moveTo>
                  <a:lnTo>
                    <a:pt x="43" y="461"/>
                  </a:lnTo>
                  <a:cubicBezTo>
                    <a:pt x="86" y="545"/>
                    <a:pt x="189" y="578"/>
                    <a:pt x="273" y="535"/>
                  </a:cubicBezTo>
                  <a:lnTo>
                    <a:pt x="637" y="347"/>
                  </a:lnTo>
                  <a:lnTo>
                    <a:pt x="637" y="347"/>
                  </a:lnTo>
                  <a:cubicBezTo>
                    <a:pt x="721" y="304"/>
                    <a:pt x="754" y="201"/>
                    <a:pt x="711" y="117"/>
                  </a:cubicBezTo>
                  <a:lnTo>
                    <a:pt x="711" y="117"/>
                  </a:lnTo>
                  <a:cubicBezTo>
                    <a:pt x="667" y="33"/>
                    <a:pt x="565" y="0"/>
                    <a:pt x="480" y="44"/>
                  </a:cubicBezTo>
                  <a:lnTo>
                    <a:pt x="116" y="231"/>
                  </a:lnTo>
                  <a:lnTo>
                    <a:pt x="116" y="231"/>
                  </a:lnTo>
                  <a:cubicBezTo>
                    <a:pt x="32" y="274"/>
                    <a:pt x="0" y="377"/>
                    <a:pt x="43" y="4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25">
              <a:extLst>
                <a:ext uri="{FF2B5EF4-FFF2-40B4-BE49-F238E27FC236}">
                  <a16:creationId xmlns:a16="http://schemas.microsoft.com/office/drawing/2014/main" id="{F390F4D8-AA59-E841-97D4-602C2D55D9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26">
              <a:extLst>
                <a:ext uri="{FF2B5EF4-FFF2-40B4-BE49-F238E27FC236}">
                  <a16:creationId xmlns:a16="http://schemas.microsoft.com/office/drawing/2014/main" id="{0D0AD64D-E0EF-004D-93EC-1B448A7F7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27">
              <a:extLst>
                <a:ext uri="{FF2B5EF4-FFF2-40B4-BE49-F238E27FC236}">
                  <a16:creationId xmlns:a16="http://schemas.microsoft.com/office/drawing/2014/main" id="{379531DB-B19B-3547-90C8-8BE147C6E2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28">
              <a:extLst>
                <a:ext uri="{FF2B5EF4-FFF2-40B4-BE49-F238E27FC236}">
                  <a16:creationId xmlns:a16="http://schemas.microsoft.com/office/drawing/2014/main" id="{214D3997-09D1-9148-941E-9EA53932DF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29">
              <a:extLst>
                <a:ext uri="{FF2B5EF4-FFF2-40B4-BE49-F238E27FC236}">
                  <a16:creationId xmlns:a16="http://schemas.microsoft.com/office/drawing/2014/main" id="{8B5A44EA-0ED3-474A-BBF8-D663FCAFA1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4">
              <a:extLst>
                <a:ext uri="{FF2B5EF4-FFF2-40B4-BE49-F238E27FC236}">
                  <a16:creationId xmlns:a16="http://schemas.microsoft.com/office/drawing/2014/main" id="{9B84A746-5660-9D46-8986-74935C010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6">
              <a:extLst>
                <a:ext uri="{FF2B5EF4-FFF2-40B4-BE49-F238E27FC236}">
                  <a16:creationId xmlns:a16="http://schemas.microsoft.com/office/drawing/2014/main" id="{5A37C9CA-E52A-7543-B19F-9B38250B1A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BB18D38-35F6-624B-B436-867338FC5D79}"/>
              </a:ext>
            </a:extLst>
          </p:cNvPr>
          <p:cNvGrpSpPr/>
          <p:nvPr/>
        </p:nvGrpSpPr>
        <p:grpSpPr>
          <a:xfrm>
            <a:off x="-2422178" y="4898662"/>
            <a:ext cx="14922466" cy="4506760"/>
            <a:chOff x="-2422178" y="5261733"/>
            <a:chExt cx="14922466" cy="4506760"/>
          </a:xfrm>
        </p:grpSpPr>
        <p:sp>
          <p:nvSpPr>
            <p:cNvPr id="286" name="Freeform 30">
              <a:extLst>
                <a:ext uri="{FF2B5EF4-FFF2-40B4-BE49-F238E27FC236}">
                  <a16:creationId xmlns:a16="http://schemas.microsoft.com/office/drawing/2014/main" id="{21FE0DFC-3D4E-C64F-8C7E-D121D4FB6E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7" name="Freeform 31">
              <a:extLst>
                <a:ext uri="{FF2B5EF4-FFF2-40B4-BE49-F238E27FC236}">
                  <a16:creationId xmlns:a16="http://schemas.microsoft.com/office/drawing/2014/main" id="{E2169DD4-F44F-2E44-9CDF-68ADAD886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8" name="Freeform 32">
              <a:extLst>
                <a:ext uri="{FF2B5EF4-FFF2-40B4-BE49-F238E27FC236}">
                  <a16:creationId xmlns:a16="http://schemas.microsoft.com/office/drawing/2014/main" id="{309CCEAB-9CF8-A94F-88B1-9D4553EC1C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9" name="Freeform 33">
              <a:extLst>
                <a:ext uri="{FF2B5EF4-FFF2-40B4-BE49-F238E27FC236}">
                  <a16:creationId xmlns:a16="http://schemas.microsoft.com/office/drawing/2014/main" id="{18BC423E-0BF7-D04B-B47F-BDB148EF0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0" name="Freeform 34">
              <a:extLst>
                <a:ext uri="{FF2B5EF4-FFF2-40B4-BE49-F238E27FC236}">
                  <a16:creationId xmlns:a16="http://schemas.microsoft.com/office/drawing/2014/main" id="{628A50CD-9E32-7C42-BDEF-7AC37B231B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1" name="Freeform 35">
              <a:extLst>
                <a:ext uri="{FF2B5EF4-FFF2-40B4-BE49-F238E27FC236}">
                  <a16:creationId xmlns:a16="http://schemas.microsoft.com/office/drawing/2014/main" id="{8C1755D1-6E34-D740-83CC-51F4E75A69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2" name="Freeform 36">
              <a:extLst>
                <a:ext uri="{FF2B5EF4-FFF2-40B4-BE49-F238E27FC236}">
                  <a16:creationId xmlns:a16="http://schemas.microsoft.com/office/drawing/2014/main" id="{FC4766EC-133E-5B49-A44C-86BA159710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3" name="Freeform 37">
              <a:extLst>
                <a:ext uri="{FF2B5EF4-FFF2-40B4-BE49-F238E27FC236}">
                  <a16:creationId xmlns:a16="http://schemas.microsoft.com/office/drawing/2014/main" id="{C3A263C2-8B59-8A44-9D71-BDE65B6C04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4" name="Freeform 38">
              <a:extLst>
                <a:ext uri="{FF2B5EF4-FFF2-40B4-BE49-F238E27FC236}">
                  <a16:creationId xmlns:a16="http://schemas.microsoft.com/office/drawing/2014/main" id="{FE63EFA9-7BF4-BC40-80BF-C3222B5D99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5" name="Freeform 39">
              <a:extLst>
                <a:ext uri="{FF2B5EF4-FFF2-40B4-BE49-F238E27FC236}">
                  <a16:creationId xmlns:a16="http://schemas.microsoft.com/office/drawing/2014/main" id="{D5167229-F0E5-034A-B01B-5EBB114F01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6" name="Freeform 40">
              <a:extLst>
                <a:ext uri="{FF2B5EF4-FFF2-40B4-BE49-F238E27FC236}">
                  <a16:creationId xmlns:a16="http://schemas.microsoft.com/office/drawing/2014/main" id="{524209C4-2F8D-1D43-92BF-387DAFFD7A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7" name="Freeform 41">
              <a:extLst>
                <a:ext uri="{FF2B5EF4-FFF2-40B4-BE49-F238E27FC236}">
                  <a16:creationId xmlns:a16="http://schemas.microsoft.com/office/drawing/2014/main" id="{FC9BA59C-3524-D147-95D4-0E3F8F2A6B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8" name="Freeform 42">
              <a:extLst>
                <a:ext uri="{FF2B5EF4-FFF2-40B4-BE49-F238E27FC236}">
                  <a16:creationId xmlns:a16="http://schemas.microsoft.com/office/drawing/2014/main" id="{1BD95664-5F83-6A4C-8C0B-1340882377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9" name="Freeform 43">
              <a:extLst>
                <a:ext uri="{FF2B5EF4-FFF2-40B4-BE49-F238E27FC236}">
                  <a16:creationId xmlns:a16="http://schemas.microsoft.com/office/drawing/2014/main" id="{1425FF9F-3D8C-794F-8B81-ED8C7CD702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0" name="Freeform 44">
              <a:extLst>
                <a:ext uri="{FF2B5EF4-FFF2-40B4-BE49-F238E27FC236}">
                  <a16:creationId xmlns:a16="http://schemas.microsoft.com/office/drawing/2014/main" id="{CA6CF8AC-274F-4D42-873F-3063C04219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1" name="Freeform 45">
              <a:extLst>
                <a:ext uri="{FF2B5EF4-FFF2-40B4-BE49-F238E27FC236}">
                  <a16:creationId xmlns:a16="http://schemas.microsoft.com/office/drawing/2014/main" id="{B3BFABAE-0782-2849-A12B-A92094C9B2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2" name="Freeform 46">
              <a:extLst>
                <a:ext uri="{FF2B5EF4-FFF2-40B4-BE49-F238E27FC236}">
                  <a16:creationId xmlns:a16="http://schemas.microsoft.com/office/drawing/2014/main" id="{1E259E82-A34F-834B-B95D-62719FB47B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3" name="Freeform 47">
              <a:extLst>
                <a:ext uri="{FF2B5EF4-FFF2-40B4-BE49-F238E27FC236}">
                  <a16:creationId xmlns:a16="http://schemas.microsoft.com/office/drawing/2014/main" id="{1E14DAC4-48B9-5A4A-920E-E2F707B512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4" name="Freeform 48">
              <a:extLst>
                <a:ext uri="{FF2B5EF4-FFF2-40B4-BE49-F238E27FC236}">
                  <a16:creationId xmlns:a16="http://schemas.microsoft.com/office/drawing/2014/main" id="{950D3C69-0B71-A34F-8B81-BE52278DF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5" name="Freeform 49">
              <a:extLst>
                <a:ext uri="{FF2B5EF4-FFF2-40B4-BE49-F238E27FC236}">
                  <a16:creationId xmlns:a16="http://schemas.microsoft.com/office/drawing/2014/main" id="{C3519109-AA2F-354E-AB89-AAF13EF44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6" name="Freeform 50">
              <a:extLst>
                <a:ext uri="{FF2B5EF4-FFF2-40B4-BE49-F238E27FC236}">
                  <a16:creationId xmlns:a16="http://schemas.microsoft.com/office/drawing/2014/main" id="{0FDF08E1-908A-6348-A01D-167B862E2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7" name="Freeform 51">
              <a:extLst>
                <a:ext uri="{FF2B5EF4-FFF2-40B4-BE49-F238E27FC236}">
                  <a16:creationId xmlns:a16="http://schemas.microsoft.com/office/drawing/2014/main" id="{A9B54F35-62C1-B04D-BDB9-8D2BF233FD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8" name="Freeform 52">
              <a:extLst>
                <a:ext uri="{FF2B5EF4-FFF2-40B4-BE49-F238E27FC236}">
                  <a16:creationId xmlns:a16="http://schemas.microsoft.com/office/drawing/2014/main" id="{6F44C535-78B2-704D-AB12-B424369D11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9" name="Freeform 53">
              <a:extLst>
                <a:ext uri="{FF2B5EF4-FFF2-40B4-BE49-F238E27FC236}">
                  <a16:creationId xmlns:a16="http://schemas.microsoft.com/office/drawing/2014/main" id="{A1B8D8F2-4BDB-E143-B742-71507A0C6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0" name="Freeform 54">
              <a:extLst>
                <a:ext uri="{FF2B5EF4-FFF2-40B4-BE49-F238E27FC236}">
                  <a16:creationId xmlns:a16="http://schemas.microsoft.com/office/drawing/2014/main" id="{732D5895-E745-184E-B704-64BA1913C7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1" name="Freeform 55">
              <a:extLst>
                <a:ext uri="{FF2B5EF4-FFF2-40B4-BE49-F238E27FC236}">
                  <a16:creationId xmlns:a16="http://schemas.microsoft.com/office/drawing/2014/main" id="{7420C350-D0C7-A343-BA46-054F1840FD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56">
              <a:extLst>
                <a:ext uri="{FF2B5EF4-FFF2-40B4-BE49-F238E27FC236}">
                  <a16:creationId xmlns:a16="http://schemas.microsoft.com/office/drawing/2014/main" id="{21FFB029-AE81-D748-9605-0F43E4C581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E9987DA6-9A5D-B349-959B-AAC22BEEE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4" name="Freeform 31">
              <a:extLst>
                <a:ext uri="{FF2B5EF4-FFF2-40B4-BE49-F238E27FC236}">
                  <a16:creationId xmlns:a16="http://schemas.microsoft.com/office/drawing/2014/main" id="{4BB6D4E8-56DE-A146-875E-59D3F2BE7D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9EDD6CC-B449-4B01-8EA7-100643333A9C}"/>
              </a:ext>
            </a:extLst>
          </p:cNvPr>
          <p:cNvSpPr txBox="1"/>
          <p:nvPr/>
        </p:nvSpPr>
        <p:spPr>
          <a:xfrm>
            <a:off x="6487376" y="3405052"/>
            <a:ext cx="390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Oxygen" panose="02000503000000090004" pitchFamily="2" charset="77"/>
                <a:ea typeface="Lato Light" panose="020F0502020204030203" pitchFamily="34" charset="0"/>
                <a:cs typeface="Arima Madurai Light" pitchFamily="2" charset="77"/>
              </a:rPr>
              <a:t>What is “reality”?</a:t>
            </a:r>
          </a:p>
        </p:txBody>
      </p:sp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555986" y="582232"/>
            <a:ext cx="7657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Nunito Bold" charset="0"/>
                <a:cs typeface="Arima Madurai Semi" pitchFamily="2" charset="77"/>
              </a:rPr>
              <a:t>Carl Burton</a:t>
            </a: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AF8790E6-A4DE-9E42-8F36-94D86BEF5246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20" name="Freeform 3">
              <a:extLst>
                <a:ext uri="{FF2B5EF4-FFF2-40B4-BE49-F238E27FC236}">
                  <a16:creationId xmlns:a16="http://schemas.microsoft.com/office/drawing/2014/main" id="{89E1CAB4-7700-EE45-9CBD-48AD0ED9C0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4">
              <a:extLst>
                <a:ext uri="{FF2B5EF4-FFF2-40B4-BE49-F238E27FC236}">
                  <a16:creationId xmlns:a16="http://schemas.microsoft.com/office/drawing/2014/main" id="{76219113-F0AC-6844-8CDF-D96C27AF37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5">
              <a:extLst>
                <a:ext uri="{FF2B5EF4-FFF2-40B4-BE49-F238E27FC236}">
                  <a16:creationId xmlns:a16="http://schemas.microsoft.com/office/drawing/2014/main" id="{9D588D3F-9AD9-F943-99A1-D3D3C2F24F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6">
              <a:extLst>
                <a:ext uri="{FF2B5EF4-FFF2-40B4-BE49-F238E27FC236}">
                  <a16:creationId xmlns:a16="http://schemas.microsoft.com/office/drawing/2014/main" id="{87C05077-E943-FF49-8ED5-9964F5A058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7">
              <a:extLst>
                <a:ext uri="{FF2B5EF4-FFF2-40B4-BE49-F238E27FC236}">
                  <a16:creationId xmlns:a16="http://schemas.microsoft.com/office/drawing/2014/main" id="{7C6EBEA7-D86A-3C49-A078-EFB18C8DBD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8">
              <a:extLst>
                <a:ext uri="{FF2B5EF4-FFF2-40B4-BE49-F238E27FC236}">
                  <a16:creationId xmlns:a16="http://schemas.microsoft.com/office/drawing/2014/main" id="{392390EE-EB29-F24B-BF63-F6F1F15D3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9">
              <a:extLst>
                <a:ext uri="{FF2B5EF4-FFF2-40B4-BE49-F238E27FC236}">
                  <a16:creationId xmlns:a16="http://schemas.microsoft.com/office/drawing/2014/main" id="{4152BFC1-3E39-CE42-9FC6-679E22298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10">
              <a:extLst>
                <a:ext uri="{FF2B5EF4-FFF2-40B4-BE49-F238E27FC236}">
                  <a16:creationId xmlns:a16="http://schemas.microsoft.com/office/drawing/2014/main" id="{310E4BB9-A060-7744-8511-F72441FB6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11">
              <a:extLst>
                <a:ext uri="{FF2B5EF4-FFF2-40B4-BE49-F238E27FC236}">
                  <a16:creationId xmlns:a16="http://schemas.microsoft.com/office/drawing/2014/main" id="{E9CA99AD-4800-844F-ADDB-273D64AD9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12">
              <a:extLst>
                <a:ext uri="{FF2B5EF4-FFF2-40B4-BE49-F238E27FC236}">
                  <a16:creationId xmlns:a16="http://schemas.microsoft.com/office/drawing/2014/main" id="{8FAE74C6-9C5C-C34F-9695-775A210123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13">
              <a:extLst>
                <a:ext uri="{FF2B5EF4-FFF2-40B4-BE49-F238E27FC236}">
                  <a16:creationId xmlns:a16="http://schemas.microsoft.com/office/drawing/2014/main" id="{EE1F20A9-5AD1-B846-A1CC-2031F0B43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14">
              <a:extLst>
                <a:ext uri="{FF2B5EF4-FFF2-40B4-BE49-F238E27FC236}">
                  <a16:creationId xmlns:a16="http://schemas.microsoft.com/office/drawing/2014/main" id="{0FBE8C90-A090-7A42-B54B-148BC1890E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15">
              <a:extLst>
                <a:ext uri="{FF2B5EF4-FFF2-40B4-BE49-F238E27FC236}">
                  <a16:creationId xmlns:a16="http://schemas.microsoft.com/office/drawing/2014/main" id="{EB8A94CD-D17D-F741-A609-163AEA9A9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16">
              <a:extLst>
                <a:ext uri="{FF2B5EF4-FFF2-40B4-BE49-F238E27FC236}">
                  <a16:creationId xmlns:a16="http://schemas.microsoft.com/office/drawing/2014/main" id="{C4E1BB7F-75CD-6345-BD5E-6E31E3D17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17">
              <a:extLst>
                <a:ext uri="{FF2B5EF4-FFF2-40B4-BE49-F238E27FC236}">
                  <a16:creationId xmlns:a16="http://schemas.microsoft.com/office/drawing/2014/main" id="{E2B47BF0-5A01-DF4C-9598-B82F8133CC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18">
              <a:extLst>
                <a:ext uri="{FF2B5EF4-FFF2-40B4-BE49-F238E27FC236}">
                  <a16:creationId xmlns:a16="http://schemas.microsoft.com/office/drawing/2014/main" id="{D73B71FA-8416-1B4A-8019-23ADE0A95D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19">
              <a:extLst>
                <a:ext uri="{FF2B5EF4-FFF2-40B4-BE49-F238E27FC236}">
                  <a16:creationId xmlns:a16="http://schemas.microsoft.com/office/drawing/2014/main" id="{127725E3-31F8-7D40-8821-2B5793A9CD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20">
              <a:extLst>
                <a:ext uri="{FF2B5EF4-FFF2-40B4-BE49-F238E27FC236}">
                  <a16:creationId xmlns:a16="http://schemas.microsoft.com/office/drawing/2014/main" id="{1ADE8A3D-BE02-524F-870C-7CF0E81DA2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21">
              <a:extLst>
                <a:ext uri="{FF2B5EF4-FFF2-40B4-BE49-F238E27FC236}">
                  <a16:creationId xmlns:a16="http://schemas.microsoft.com/office/drawing/2014/main" id="{2F7EF27B-83AF-034F-8583-E2F3147182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22">
              <a:extLst>
                <a:ext uri="{FF2B5EF4-FFF2-40B4-BE49-F238E27FC236}">
                  <a16:creationId xmlns:a16="http://schemas.microsoft.com/office/drawing/2014/main" id="{8A3E7A1B-D91B-0E42-B564-5BDC7AD95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23">
              <a:extLst>
                <a:ext uri="{FF2B5EF4-FFF2-40B4-BE49-F238E27FC236}">
                  <a16:creationId xmlns:a16="http://schemas.microsoft.com/office/drawing/2014/main" id="{636FB6DE-6F39-894C-AE94-80FF99E42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25">
              <a:extLst>
                <a:ext uri="{FF2B5EF4-FFF2-40B4-BE49-F238E27FC236}">
                  <a16:creationId xmlns:a16="http://schemas.microsoft.com/office/drawing/2014/main" id="{1F3E7806-19E7-584E-AAC4-3DF913911D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26">
              <a:extLst>
                <a:ext uri="{FF2B5EF4-FFF2-40B4-BE49-F238E27FC236}">
                  <a16:creationId xmlns:a16="http://schemas.microsoft.com/office/drawing/2014/main" id="{0ABEBD7E-5A31-7744-9ACB-76B3B9472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27">
              <a:extLst>
                <a:ext uri="{FF2B5EF4-FFF2-40B4-BE49-F238E27FC236}">
                  <a16:creationId xmlns:a16="http://schemas.microsoft.com/office/drawing/2014/main" id="{17AF71F0-6C50-F240-9B0F-7B5FC62144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28">
              <a:extLst>
                <a:ext uri="{FF2B5EF4-FFF2-40B4-BE49-F238E27FC236}">
                  <a16:creationId xmlns:a16="http://schemas.microsoft.com/office/drawing/2014/main" id="{E2E7E786-1A5C-2E44-B103-6FCF0A91A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29">
              <a:extLst>
                <a:ext uri="{FF2B5EF4-FFF2-40B4-BE49-F238E27FC236}">
                  <a16:creationId xmlns:a16="http://schemas.microsoft.com/office/drawing/2014/main" id="{AD9ED73E-0456-C745-8611-32B65B869B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4">
              <a:extLst>
                <a:ext uri="{FF2B5EF4-FFF2-40B4-BE49-F238E27FC236}">
                  <a16:creationId xmlns:a16="http://schemas.microsoft.com/office/drawing/2014/main" id="{89D0D196-890C-C04A-B4CA-2D89B6465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6">
              <a:extLst>
                <a:ext uri="{FF2B5EF4-FFF2-40B4-BE49-F238E27FC236}">
                  <a16:creationId xmlns:a16="http://schemas.microsoft.com/office/drawing/2014/main" id="{97CDD264-D758-8844-ACFC-93D12A6F0A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3756825F-35A6-F64D-B00D-F335809C778F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6C4685C7-344A-564C-BFDF-49D1F0062222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51" name="Freeform 30">
                <a:extLst>
                  <a:ext uri="{FF2B5EF4-FFF2-40B4-BE49-F238E27FC236}">
                    <a16:creationId xmlns:a16="http://schemas.microsoft.com/office/drawing/2014/main" id="{C92ECC66-6A47-C44C-AD89-3D97FB334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31">
                <a:extLst>
                  <a:ext uri="{FF2B5EF4-FFF2-40B4-BE49-F238E27FC236}">
                    <a16:creationId xmlns:a16="http://schemas.microsoft.com/office/drawing/2014/main" id="{3ECB49E0-9D4B-BE45-8F23-9BB172213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32">
                <a:extLst>
                  <a:ext uri="{FF2B5EF4-FFF2-40B4-BE49-F238E27FC236}">
                    <a16:creationId xmlns:a16="http://schemas.microsoft.com/office/drawing/2014/main" id="{D7719916-C35C-2047-BE5A-43DF71CD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33">
                <a:extLst>
                  <a:ext uri="{FF2B5EF4-FFF2-40B4-BE49-F238E27FC236}">
                    <a16:creationId xmlns:a16="http://schemas.microsoft.com/office/drawing/2014/main" id="{33D60D39-3E7B-4545-909D-092B6C73A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34">
                <a:extLst>
                  <a:ext uri="{FF2B5EF4-FFF2-40B4-BE49-F238E27FC236}">
                    <a16:creationId xmlns:a16="http://schemas.microsoft.com/office/drawing/2014/main" id="{7B0B58B6-3885-434F-A069-63FE50C74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35">
                <a:extLst>
                  <a:ext uri="{FF2B5EF4-FFF2-40B4-BE49-F238E27FC236}">
                    <a16:creationId xmlns:a16="http://schemas.microsoft.com/office/drawing/2014/main" id="{9A6C015D-8B40-B542-A1E2-886B47E3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36">
                <a:extLst>
                  <a:ext uri="{FF2B5EF4-FFF2-40B4-BE49-F238E27FC236}">
                    <a16:creationId xmlns:a16="http://schemas.microsoft.com/office/drawing/2014/main" id="{12152F75-78CA-B34B-865F-E26BE6D9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37">
                <a:extLst>
                  <a:ext uri="{FF2B5EF4-FFF2-40B4-BE49-F238E27FC236}">
                    <a16:creationId xmlns:a16="http://schemas.microsoft.com/office/drawing/2014/main" id="{7FE1E5E5-26FF-EC41-8FB8-A47F5913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38">
                <a:extLst>
                  <a:ext uri="{FF2B5EF4-FFF2-40B4-BE49-F238E27FC236}">
                    <a16:creationId xmlns:a16="http://schemas.microsoft.com/office/drawing/2014/main" id="{89020696-87E5-5A4C-9944-37EFDF3AA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39">
                <a:extLst>
                  <a:ext uri="{FF2B5EF4-FFF2-40B4-BE49-F238E27FC236}">
                    <a16:creationId xmlns:a16="http://schemas.microsoft.com/office/drawing/2014/main" id="{84CBD2F3-26EA-734E-BF4E-D45EBF62A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40">
                <a:extLst>
                  <a:ext uri="{FF2B5EF4-FFF2-40B4-BE49-F238E27FC236}">
                    <a16:creationId xmlns:a16="http://schemas.microsoft.com/office/drawing/2014/main" id="{D934E7AA-DDC0-7143-AB62-73D402796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41">
                <a:extLst>
                  <a:ext uri="{FF2B5EF4-FFF2-40B4-BE49-F238E27FC236}">
                    <a16:creationId xmlns:a16="http://schemas.microsoft.com/office/drawing/2014/main" id="{DE327477-97F1-E446-B785-8DD533A79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42">
                <a:extLst>
                  <a:ext uri="{FF2B5EF4-FFF2-40B4-BE49-F238E27FC236}">
                    <a16:creationId xmlns:a16="http://schemas.microsoft.com/office/drawing/2014/main" id="{75EDC574-0029-6346-9411-4736EBD85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43">
                <a:extLst>
                  <a:ext uri="{FF2B5EF4-FFF2-40B4-BE49-F238E27FC236}">
                    <a16:creationId xmlns:a16="http://schemas.microsoft.com/office/drawing/2014/main" id="{3D7BDE28-0E16-254A-97ED-98FCBBDEB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4">
                <a:extLst>
                  <a:ext uri="{FF2B5EF4-FFF2-40B4-BE49-F238E27FC236}">
                    <a16:creationId xmlns:a16="http://schemas.microsoft.com/office/drawing/2014/main" id="{2567140A-0284-E147-B1CA-8CEB481C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6" name="Freeform 45">
                <a:extLst>
                  <a:ext uri="{FF2B5EF4-FFF2-40B4-BE49-F238E27FC236}">
                    <a16:creationId xmlns:a16="http://schemas.microsoft.com/office/drawing/2014/main" id="{CD55EF62-F195-DF4C-B46B-96707B2A2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7" name="Freeform 46">
                <a:extLst>
                  <a:ext uri="{FF2B5EF4-FFF2-40B4-BE49-F238E27FC236}">
                    <a16:creationId xmlns:a16="http://schemas.microsoft.com/office/drawing/2014/main" id="{C7D430C6-3D4E-E84D-A5D2-F59C53077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8" name="Freeform 47">
                <a:extLst>
                  <a:ext uri="{FF2B5EF4-FFF2-40B4-BE49-F238E27FC236}">
                    <a16:creationId xmlns:a16="http://schemas.microsoft.com/office/drawing/2014/main" id="{C2622B0F-615C-2A47-84C8-8F3B490A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9" name="Freeform 48">
                <a:extLst>
                  <a:ext uri="{FF2B5EF4-FFF2-40B4-BE49-F238E27FC236}">
                    <a16:creationId xmlns:a16="http://schemas.microsoft.com/office/drawing/2014/main" id="{2133A4C7-36A0-2F45-B9B8-EAAFE133D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0" name="Freeform 49">
                <a:extLst>
                  <a:ext uri="{FF2B5EF4-FFF2-40B4-BE49-F238E27FC236}">
                    <a16:creationId xmlns:a16="http://schemas.microsoft.com/office/drawing/2014/main" id="{545A2E44-6279-4E44-BA07-52DF68A7D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1" name="Freeform 50">
                <a:extLst>
                  <a:ext uri="{FF2B5EF4-FFF2-40B4-BE49-F238E27FC236}">
                    <a16:creationId xmlns:a16="http://schemas.microsoft.com/office/drawing/2014/main" id="{1D18D224-7640-C542-AD97-909F2E733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2" name="Freeform 51">
                <a:extLst>
                  <a:ext uri="{FF2B5EF4-FFF2-40B4-BE49-F238E27FC236}">
                    <a16:creationId xmlns:a16="http://schemas.microsoft.com/office/drawing/2014/main" id="{84AFED3D-927D-A440-874E-3E06AA4E9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3" name="Freeform 52">
                <a:extLst>
                  <a:ext uri="{FF2B5EF4-FFF2-40B4-BE49-F238E27FC236}">
                    <a16:creationId xmlns:a16="http://schemas.microsoft.com/office/drawing/2014/main" id="{86664408-6067-1449-B7A8-FB10BAB6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4" name="Freeform 53">
                <a:extLst>
                  <a:ext uri="{FF2B5EF4-FFF2-40B4-BE49-F238E27FC236}">
                    <a16:creationId xmlns:a16="http://schemas.microsoft.com/office/drawing/2014/main" id="{7C3E1661-5192-914F-9BAA-CFE96F9D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5" name="Freeform 54">
                <a:extLst>
                  <a:ext uri="{FF2B5EF4-FFF2-40B4-BE49-F238E27FC236}">
                    <a16:creationId xmlns:a16="http://schemas.microsoft.com/office/drawing/2014/main" id="{CCB1D337-32F7-4443-B61A-106A6CCCB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6" name="Freeform 55">
                <a:extLst>
                  <a:ext uri="{FF2B5EF4-FFF2-40B4-BE49-F238E27FC236}">
                    <a16:creationId xmlns:a16="http://schemas.microsoft.com/office/drawing/2014/main" id="{C0644A0E-6D76-9D45-A913-BDADE83F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7" name="Freeform 56">
                <a:extLst>
                  <a:ext uri="{FF2B5EF4-FFF2-40B4-BE49-F238E27FC236}">
                    <a16:creationId xmlns:a16="http://schemas.microsoft.com/office/drawing/2014/main" id="{123E1858-40D6-FF4C-BAA6-F2CB7956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8" name="Freeform 45">
                <a:extLst>
                  <a:ext uri="{FF2B5EF4-FFF2-40B4-BE49-F238E27FC236}">
                    <a16:creationId xmlns:a16="http://schemas.microsoft.com/office/drawing/2014/main" id="{CD2ED88B-B00B-4E44-9CAB-739BD13E0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50" name="Freeform 31">
              <a:extLst>
                <a:ext uri="{FF2B5EF4-FFF2-40B4-BE49-F238E27FC236}">
                  <a16:creationId xmlns:a16="http://schemas.microsoft.com/office/drawing/2014/main" id="{391099E3-9827-C643-A15C-A4D77C0335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67" name="Google Shape;73;p15">
            <a:extLst>
              <a:ext uri="{FF2B5EF4-FFF2-40B4-BE49-F238E27FC236}">
                <a16:creationId xmlns:a16="http://schemas.microsoft.com/office/drawing/2014/main" id="{C78A489A-8D0D-4650-9779-91D1A52465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23" t="-959"/>
          <a:stretch/>
        </p:blipFill>
        <p:spPr>
          <a:xfrm>
            <a:off x="1540352" y="1415582"/>
            <a:ext cx="4086548" cy="481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72;p15">
            <a:extLst>
              <a:ext uri="{FF2B5EF4-FFF2-40B4-BE49-F238E27FC236}">
                <a16:creationId xmlns:a16="http://schemas.microsoft.com/office/drawing/2014/main" id="{D260646A-0DDA-4441-A2E5-E2B0D2541D8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344" y="1442046"/>
            <a:ext cx="4071714" cy="4792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555986" y="582232"/>
            <a:ext cx="7657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Nunito Bold" charset="0"/>
                <a:cs typeface="Arima Madurai Semi" pitchFamily="2" charset="77"/>
              </a:rPr>
              <a:t>Rebecca Mock</a:t>
            </a: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AF8790E6-A4DE-9E42-8F36-94D86BEF5246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20" name="Freeform 3">
              <a:extLst>
                <a:ext uri="{FF2B5EF4-FFF2-40B4-BE49-F238E27FC236}">
                  <a16:creationId xmlns:a16="http://schemas.microsoft.com/office/drawing/2014/main" id="{89E1CAB4-7700-EE45-9CBD-48AD0ED9C0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4">
              <a:extLst>
                <a:ext uri="{FF2B5EF4-FFF2-40B4-BE49-F238E27FC236}">
                  <a16:creationId xmlns:a16="http://schemas.microsoft.com/office/drawing/2014/main" id="{76219113-F0AC-6844-8CDF-D96C27AF37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5">
              <a:extLst>
                <a:ext uri="{FF2B5EF4-FFF2-40B4-BE49-F238E27FC236}">
                  <a16:creationId xmlns:a16="http://schemas.microsoft.com/office/drawing/2014/main" id="{9D588D3F-9AD9-F943-99A1-D3D3C2F24F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6">
              <a:extLst>
                <a:ext uri="{FF2B5EF4-FFF2-40B4-BE49-F238E27FC236}">
                  <a16:creationId xmlns:a16="http://schemas.microsoft.com/office/drawing/2014/main" id="{87C05077-E943-FF49-8ED5-9964F5A058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7">
              <a:extLst>
                <a:ext uri="{FF2B5EF4-FFF2-40B4-BE49-F238E27FC236}">
                  <a16:creationId xmlns:a16="http://schemas.microsoft.com/office/drawing/2014/main" id="{7C6EBEA7-D86A-3C49-A078-EFB18C8DBD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8">
              <a:extLst>
                <a:ext uri="{FF2B5EF4-FFF2-40B4-BE49-F238E27FC236}">
                  <a16:creationId xmlns:a16="http://schemas.microsoft.com/office/drawing/2014/main" id="{392390EE-EB29-F24B-BF63-F6F1F15D3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9">
              <a:extLst>
                <a:ext uri="{FF2B5EF4-FFF2-40B4-BE49-F238E27FC236}">
                  <a16:creationId xmlns:a16="http://schemas.microsoft.com/office/drawing/2014/main" id="{4152BFC1-3E39-CE42-9FC6-679E22298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10">
              <a:extLst>
                <a:ext uri="{FF2B5EF4-FFF2-40B4-BE49-F238E27FC236}">
                  <a16:creationId xmlns:a16="http://schemas.microsoft.com/office/drawing/2014/main" id="{310E4BB9-A060-7744-8511-F72441FB6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11">
              <a:extLst>
                <a:ext uri="{FF2B5EF4-FFF2-40B4-BE49-F238E27FC236}">
                  <a16:creationId xmlns:a16="http://schemas.microsoft.com/office/drawing/2014/main" id="{E9CA99AD-4800-844F-ADDB-273D64AD9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12">
              <a:extLst>
                <a:ext uri="{FF2B5EF4-FFF2-40B4-BE49-F238E27FC236}">
                  <a16:creationId xmlns:a16="http://schemas.microsoft.com/office/drawing/2014/main" id="{8FAE74C6-9C5C-C34F-9695-775A210123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13">
              <a:extLst>
                <a:ext uri="{FF2B5EF4-FFF2-40B4-BE49-F238E27FC236}">
                  <a16:creationId xmlns:a16="http://schemas.microsoft.com/office/drawing/2014/main" id="{EE1F20A9-5AD1-B846-A1CC-2031F0B43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14">
              <a:extLst>
                <a:ext uri="{FF2B5EF4-FFF2-40B4-BE49-F238E27FC236}">
                  <a16:creationId xmlns:a16="http://schemas.microsoft.com/office/drawing/2014/main" id="{0FBE8C90-A090-7A42-B54B-148BC1890E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15">
              <a:extLst>
                <a:ext uri="{FF2B5EF4-FFF2-40B4-BE49-F238E27FC236}">
                  <a16:creationId xmlns:a16="http://schemas.microsoft.com/office/drawing/2014/main" id="{EB8A94CD-D17D-F741-A609-163AEA9A9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16">
              <a:extLst>
                <a:ext uri="{FF2B5EF4-FFF2-40B4-BE49-F238E27FC236}">
                  <a16:creationId xmlns:a16="http://schemas.microsoft.com/office/drawing/2014/main" id="{C4E1BB7F-75CD-6345-BD5E-6E31E3D17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17">
              <a:extLst>
                <a:ext uri="{FF2B5EF4-FFF2-40B4-BE49-F238E27FC236}">
                  <a16:creationId xmlns:a16="http://schemas.microsoft.com/office/drawing/2014/main" id="{E2B47BF0-5A01-DF4C-9598-B82F8133CC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18">
              <a:extLst>
                <a:ext uri="{FF2B5EF4-FFF2-40B4-BE49-F238E27FC236}">
                  <a16:creationId xmlns:a16="http://schemas.microsoft.com/office/drawing/2014/main" id="{D73B71FA-8416-1B4A-8019-23ADE0A95D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19">
              <a:extLst>
                <a:ext uri="{FF2B5EF4-FFF2-40B4-BE49-F238E27FC236}">
                  <a16:creationId xmlns:a16="http://schemas.microsoft.com/office/drawing/2014/main" id="{127725E3-31F8-7D40-8821-2B5793A9CD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20">
              <a:extLst>
                <a:ext uri="{FF2B5EF4-FFF2-40B4-BE49-F238E27FC236}">
                  <a16:creationId xmlns:a16="http://schemas.microsoft.com/office/drawing/2014/main" id="{1ADE8A3D-BE02-524F-870C-7CF0E81DA2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21">
              <a:extLst>
                <a:ext uri="{FF2B5EF4-FFF2-40B4-BE49-F238E27FC236}">
                  <a16:creationId xmlns:a16="http://schemas.microsoft.com/office/drawing/2014/main" id="{2F7EF27B-83AF-034F-8583-E2F3147182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22">
              <a:extLst>
                <a:ext uri="{FF2B5EF4-FFF2-40B4-BE49-F238E27FC236}">
                  <a16:creationId xmlns:a16="http://schemas.microsoft.com/office/drawing/2014/main" id="{8A3E7A1B-D91B-0E42-B564-5BDC7AD95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23">
              <a:extLst>
                <a:ext uri="{FF2B5EF4-FFF2-40B4-BE49-F238E27FC236}">
                  <a16:creationId xmlns:a16="http://schemas.microsoft.com/office/drawing/2014/main" id="{636FB6DE-6F39-894C-AE94-80FF99E42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25">
              <a:extLst>
                <a:ext uri="{FF2B5EF4-FFF2-40B4-BE49-F238E27FC236}">
                  <a16:creationId xmlns:a16="http://schemas.microsoft.com/office/drawing/2014/main" id="{1F3E7806-19E7-584E-AAC4-3DF913911D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26">
              <a:extLst>
                <a:ext uri="{FF2B5EF4-FFF2-40B4-BE49-F238E27FC236}">
                  <a16:creationId xmlns:a16="http://schemas.microsoft.com/office/drawing/2014/main" id="{0ABEBD7E-5A31-7744-9ACB-76B3B9472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27">
              <a:extLst>
                <a:ext uri="{FF2B5EF4-FFF2-40B4-BE49-F238E27FC236}">
                  <a16:creationId xmlns:a16="http://schemas.microsoft.com/office/drawing/2014/main" id="{17AF71F0-6C50-F240-9B0F-7B5FC62144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28">
              <a:extLst>
                <a:ext uri="{FF2B5EF4-FFF2-40B4-BE49-F238E27FC236}">
                  <a16:creationId xmlns:a16="http://schemas.microsoft.com/office/drawing/2014/main" id="{E2E7E786-1A5C-2E44-B103-6FCF0A91A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29">
              <a:extLst>
                <a:ext uri="{FF2B5EF4-FFF2-40B4-BE49-F238E27FC236}">
                  <a16:creationId xmlns:a16="http://schemas.microsoft.com/office/drawing/2014/main" id="{AD9ED73E-0456-C745-8611-32B65B869B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4">
              <a:extLst>
                <a:ext uri="{FF2B5EF4-FFF2-40B4-BE49-F238E27FC236}">
                  <a16:creationId xmlns:a16="http://schemas.microsoft.com/office/drawing/2014/main" id="{89D0D196-890C-C04A-B4CA-2D89B6465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6">
              <a:extLst>
                <a:ext uri="{FF2B5EF4-FFF2-40B4-BE49-F238E27FC236}">
                  <a16:creationId xmlns:a16="http://schemas.microsoft.com/office/drawing/2014/main" id="{97CDD264-D758-8844-ACFC-93D12A6F0A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3756825F-35A6-F64D-B00D-F335809C778F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6C4685C7-344A-564C-BFDF-49D1F0062222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51" name="Freeform 30">
                <a:extLst>
                  <a:ext uri="{FF2B5EF4-FFF2-40B4-BE49-F238E27FC236}">
                    <a16:creationId xmlns:a16="http://schemas.microsoft.com/office/drawing/2014/main" id="{C92ECC66-6A47-C44C-AD89-3D97FB334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31">
                <a:extLst>
                  <a:ext uri="{FF2B5EF4-FFF2-40B4-BE49-F238E27FC236}">
                    <a16:creationId xmlns:a16="http://schemas.microsoft.com/office/drawing/2014/main" id="{3ECB49E0-9D4B-BE45-8F23-9BB172213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32">
                <a:extLst>
                  <a:ext uri="{FF2B5EF4-FFF2-40B4-BE49-F238E27FC236}">
                    <a16:creationId xmlns:a16="http://schemas.microsoft.com/office/drawing/2014/main" id="{D7719916-C35C-2047-BE5A-43DF71CD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33">
                <a:extLst>
                  <a:ext uri="{FF2B5EF4-FFF2-40B4-BE49-F238E27FC236}">
                    <a16:creationId xmlns:a16="http://schemas.microsoft.com/office/drawing/2014/main" id="{33D60D39-3E7B-4545-909D-092B6C73A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34">
                <a:extLst>
                  <a:ext uri="{FF2B5EF4-FFF2-40B4-BE49-F238E27FC236}">
                    <a16:creationId xmlns:a16="http://schemas.microsoft.com/office/drawing/2014/main" id="{7B0B58B6-3885-434F-A069-63FE50C74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35">
                <a:extLst>
                  <a:ext uri="{FF2B5EF4-FFF2-40B4-BE49-F238E27FC236}">
                    <a16:creationId xmlns:a16="http://schemas.microsoft.com/office/drawing/2014/main" id="{9A6C015D-8B40-B542-A1E2-886B47E3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36">
                <a:extLst>
                  <a:ext uri="{FF2B5EF4-FFF2-40B4-BE49-F238E27FC236}">
                    <a16:creationId xmlns:a16="http://schemas.microsoft.com/office/drawing/2014/main" id="{12152F75-78CA-B34B-865F-E26BE6D9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37">
                <a:extLst>
                  <a:ext uri="{FF2B5EF4-FFF2-40B4-BE49-F238E27FC236}">
                    <a16:creationId xmlns:a16="http://schemas.microsoft.com/office/drawing/2014/main" id="{7FE1E5E5-26FF-EC41-8FB8-A47F5913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38">
                <a:extLst>
                  <a:ext uri="{FF2B5EF4-FFF2-40B4-BE49-F238E27FC236}">
                    <a16:creationId xmlns:a16="http://schemas.microsoft.com/office/drawing/2014/main" id="{89020696-87E5-5A4C-9944-37EFDF3AA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39">
                <a:extLst>
                  <a:ext uri="{FF2B5EF4-FFF2-40B4-BE49-F238E27FC236}">
                    <a16:creationId xmlns:a16="http://schemas.microsoft.com/office/drawing/2014/main" id="{84CBD2F3-26EA-734E-BF4E-D45EBF62A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40">
                <a:extLst>
                  <a:ext uri="{FF2B5EF4-FFF2-40B4-BE49-F238E27FC236}">
                    <a16:creationId xmlns:a16="http://schemas.microsoft.com/office/drawing/2014/main" id="{D934E7AA-DDC0-7143-AB62-73D402796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41">
                <a:extLst>
                  <a:ext uri="{FF2B5EF4-FFF2-40B4-BE49-F238E27FC236}">
                    <a16:creationId xmlns:a16="http://schemas.microsoft.com/office/drawing/2014/main" id="{DE327477-97F1-E446-B785-8DD533A79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42">
                <a:extLst>
                  <a:ext uri="{FF2B5EF4-FFF2-40B4-BE49-F238E27FC236}">
                    <a16:creationId xmlns:a16="http://schemas.microsoft.com/office/drawing/2014/main" id="{75EDC574-0029-6346-9411-4736EBD85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43">
                <a:extLst>
                  <a:ext uri="{FF2B5EF4-FFF2-40B4-BE49-F238E27FC236}">
                    <a16:creationId xmlns:a16="http://schemas.microsoft.com/office/drawing/2014/main" id="{3D7BDE28-0E16-254A-97ED-98FCBBDEB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4">
                <a:extLst>
                  <a:ext uri="{FF2B5EF4-FFF2-40B4-BE49-F238E27FC236}">
                    <a16:creationId xmlns:a16="http://schemas.microsoft.com/office/drawing/2014/main" id="{2567140A-0284-E147-B1CA-8CEB481C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6" name="Freeform 45">
                <a:extLst>
                  <a:ext uri="{FF2B5EF4-FFF2-40B4-BE49-F238E27FC236}">
                    <a16:creationId xmlns:a16="http://schemas.microsoft.com/office/drawing/2014/main" id="{CD55EF62-F195-DF4C-B46B-96707B2A2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7" name="Freeform 46">
                <a:extLst>
                  <a:ext uri="{FF2B5EF4-FFF2-40B4-BE49-F238E27FC236}">
                    <a16:creationId xmlns:a16="http://schemas.microsoft.com/office/drawing/2014/main" id="{C7D430C6-3D4E-E84D-A5D2-F59C53077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8" name="Freeform 47">
                <a:extLst>
                  <a:ext uri="{FF2B5EF4-FFF2-40B4-BE49-F238E27FC236}">
                    <a16:creationId xmlns:a16="http://schemas.microsoft.com/office/drawing/2014/main" id="{C2622B0F-615C-2A47-84C8-8F3B490A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9" name="Freeform 48">
                <a:extLst>
                  <a:ext uri="{FF2B5EF4-FFF2-40B4-BE49-F238E27FC236}">
                    <a16:creationId xmlns:a16="http://schemas.microsoft.com/office/drawing/2014/main" id="{2133A4C7-36A0-2F45-B9B8-EAAFE133D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0" name="Freeform 49">
                <a:extLst>
                  <a:ext uri="{FF2B5EF4-FFF2-40B4-BE49-F238E27FC236}">
                    <a16:creationId xmlns:a16="http://schemas.microsoft.com/office/drawing/2014/main" id="{545A2E44-6279-4E44-BA07-52DF68A7D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1" name="Freeform 50">
                <a:extLst>
                  <a:ext uri="{FF2B5EF4-FFF2-40B4-BE49-F238E27FC236}">
                    <a16:creationId xmlns:a16="http://schemas.microsoft.com/office/drawing/2014/main" id="{1D18D224-7640-C542-AD97-909F2E733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2" name="Freeform 51">
                <a:extLst>
                  <a:ext uri="{FF2B5EF4-FFF2-40B4-BE49-F238E27FC236}">
                    <a16:creationId xmlns:a16="http://schemas.microsoft.com/office/drawing/2014/main" id="{84AFED3D-927D-A440-874E-3E06AA4E9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3" name="Freeform 52">
                <a:extLst>
                  <a:ext uri="{FF2B5EF4-FFF2-40B4-BE49-F238E27FC236}">
                    <a16:creationId xmlns:a16="http://schemas.microsoft.com/office/drawing/2014/main" id="{86664408-6067-1449-B7A8-FB10BAB6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4" name="Freeform 53">
                <a:extLst>
                  <a:ext uri="{FF2B5EF4-FFF2-40B4-BE49-F238E27FC236}">
                    <a16:creationId xmlns:a16="http://schemas.microsoft.com/office/drawing/2014/main" id="{7C3E1661-5192-914F-9BAA-CFE96F9D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5" name="Freeform 54">
                <a:extLst>
                  <a:ext uri="{FF2B5EF4-FFF2-40B4-BE49-F238E27FC236}">
                    <a16:creationId xmlns:a16="http://schemas.microsoft.com/office/drawing/2014/main" id="{CCB1D337-32F7-4443-B61A-106A6CCCB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6" name="Freeform 55">
                <a:extLst>
                  <a:ext uri="{FF2B5EF4-FFF2-40B4-BE49-F238E27FC236}">
                    <a16:creationId xmlns:a16="http://schemas.microsoft.com/office/drawing/2014/main" id="{C0644A0E-6D76-9D45-A913-BDADE83F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7" name="Freeform 56">
                <a:extLst>
                  <a:ext uri="{FF2B5EF4-FFF2-40B4-BE49-F238E27FC236}">
                    <a16:creationId xmlns:a16="http://schemas.microsoft.com/office/drawing/2014/main" id="{123E1858-40D6-FF4C-BAA6-F2CB7956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8" name="Freeform 45">
                <a:extLst>
                  <a:ext uri="{FF2B5EF4-FFF2-40B4-BE49-F238E27FC236}">
                    <a16:creationId xmlns:a16="http://schemas.microsoft.com/office/drawing/2014/main" id="{CD2ED88B-B00B-4E44-9CAB-739BD13E0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50" name="Freeform 31">
              <a:extLst>
                <a:ext uri="{FF2B5EF4-FFF2-40B4-BE49-F238E27FC236}">
                  <a16:creationId xmlns:a16="http://schemas.microsoft.com/office/drawing/2014/main" id="{391099E3-9827-C643-A15C-A4D77C0335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3104A2-779C-4E6A-9F91-0811FD63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50" y="1425784"/>
            <a:ext cx="3728249" cy="5190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4DB9F-DF17-4E04-B6A2-E27DB9236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024" y="2112295"/>
            <a:ext cx="5448596" cy="36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13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555986" y="697243"/>
            <a:ext cx="7657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Nunito Bold" charset="0"/>
                <a:cs typeface="Arima Madurai Semi" pitchFamily="2" charset="77"/>
              </a:rPr>
              <a:t>Aishwarya </a:t>
            </a:r>
            <a:r>
              <a:rPr lang="en-US" sz="5000" b="1" dirty="0" err="1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Nunito Bold" charset="0"/>
                <a:cs typeface="Arima Madurai Semi" pitchFamily="2" charset="77"/>
              </a:rPr>
              <a:t>Sadasivan</a:t>
            </a:r>
            <a:endParaRPr lang="en-US" sz="5000" b="1" dirty="0">
              <a:solidFill>
                <a:schemeClr val="tx1">
                  <a:lumMod val="25000"/>
                </a:schemeClr>
              </a:solidFill>
              <a:latin typeface="Oxygen" panose="02000503000000090004" pitchFamily="2" charset="77"/>
              <a:ea typeface="Nunito Bold" charset="0"/>
              <a:cs typeface="Arima Madurai Semi" pitchFamily="2" charset="77"/>
            </a:endParaRP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AF8790E6-A4DE-9E42-8F36-94D86BEF5246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20" name="Freeform 3">
              <a:extLst>
                <a:ext uri="{FF2B5EF4-FFF2-40B4-BE49-F238E27FC236}">
                  <a16:creationId xmlns:a16="http://schemas.microsoft.com/office/drawing/2014/main" id="{89E1CAB4-7700-EE45-9CBD-48AD0ED9C0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4">
              <a:extLst>
                <a:ext uri="{FF2B5EF4-FFF2-40B4-BE49-F238E27FC236}">
                  <a16:creationId xmlns:a16="http://schemas.microsoft.com/office/drawing/2014/main" id="{76219113-F0AC-6844-8CDF-D96C27AF37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5">
              <a:extLst>
                <a:ext uri="{FF2B5EF4-FFF2-40B4-BE49-F238E27FC236}">
                  <a16:creationId xmlns:a16="http://schemas.microsoft.com/office/drawing/2014/main" id="{9D588D3F-9AD9-F943-99A1-D3D3C2F24F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6">
              <a:extLst>
                <a:ext uri="{FF2B5EF4-FFF2-40B4-BE49-F238E27FC236}">
                  <a16:creationId xmlns:a16="http://schemas.microsoft.com/office/drawing/2014/main" id="{87C05077-E943-FF49-8ED5-9964F5A058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7">
              <a:extLst>
                <a:ext uri="{FF2B5EF4-FFF2-40B4-BE49-F238E27FC236}">
                  <a16:creationId xmlns:a16="http://schemas.microsoft.com/office/drawing/2014/main" id="{7C6EBEA7-D86A-3C49-A078-EFB18C8DBD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8">
              <a:extLst>
                <a:ext uri="{FF2B5EF4-FFF2-40B4-BE49-F238E27FC236}">
                  <a16:creationId xmlns:a16="http://schemas.microsoft.com/office/drawing/2014/main" id="{392390EE-EB29-F24B-BF63-F6F1F15D3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9">
              <a:extLst>
                <a:ext uri="{FF2B5EF4-FFF2-40B4-BE49-F238E27FC236}">
                  <a16:creationId xmlns:a16="http://schemas.microsoft.com/office/drawing/2014/main" id="{4152BFC1-3E39-CE42-9FC6-679E22298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10">
              <a:extLst>
                <a:ext uri="{FF2B5EF4-FFF2-40B4-BE49-F238E27FC236}">
                  <a16:creationId xmlns:a16="http://schemas.microsoft.com/office/drawing/2014/main" id="{310E4BB9-A060-7744-8511-F72441FB6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11">
              <a:extLst>
                <a:ext uri="{FF2B5EF4-FFF2-40B4-BE49-F238E27FC236}">
                  <a16:creationId xmlns:a16="http://schemas.microsoft.com/office/drawing/2014/main" id="{E9CA99AD-4800-844F-ADDB-273D64AD9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12">
              <a:extLst>
                <a:ext uri="{FF2B5EF4-FFF2-40B4-BE49-F238E27FC236}">
                  <a16:creationId xmlns:a16="http://schemas.microsoft.com/office/drawing/2014/main" id="{8FAE74C6-9C5C-C34F-9695-775A210123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13">
              <a:extLst>
                <a:ext uri="{FF2B5EF4-FFF2-40B4-BE49-F238E27FC236}">
                  <a16:creationId xmlns:a16="http://schemas.microsoft.com/office/drawing/2014/main" id="{EE1F20A9-5AD1-B846-A1CC-2031F0B43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14">
              <a:extLst>
                <a:ext uri="{FF2B5EF4-FFF2-40B4-BE49-F238E27FC236}">
                  <a16:creationId xmlns:a16="http://schemas.microsoft.com/office/drawing/2014/main" id="{0FBE8C90-A090-7A42-B54B-148BC1890E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15">
              <a:extLst>
                <a:ext uri="{FF2B5EF4-FFF2-40B4-BE49-F238E27FC236}">
                  <a16:creationId xmlns:a16="http://schemas.microsoft.com/office/drawing/2014/main" id="{EB8A94CD-D17D-F741-A609-163AEA9A9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16">
              <a:extLst>
                <a:ext uri="{FF2B5EF4-FFF2-40B4-BE49-F238E27FC236}">
                  <a16:creationId xmlns:a16="http://schemas.microsoft.com/office/drawing/2014/main" id="{C4E1BB7F-75CD-6345-BD5E-6E31E3D17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17">
              <a:extLst>
                <a:ext uri="{FF2B5EF4-FFF2-40B4-BE49-F238E27FC236}">
                  <a16:creationId xmlns:a16="http://schemas.microsoft.com/office/drawing/2014/main" id="{E2B47BF0-5A01-DF4C-9598-B82F8133CC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18">
              <a:extLst>
                <a:ext uri="{FF2B5EF4-FFF2-40B4-BE49-F238E27FC236}">
                  <a16:creationId xmlns:a16="http://schemas.microsoft.com/office/drawing/2014/main" id="{D73B71FA-8416-1B4A-8019-23ADE0A95D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19">
              <a:extLst>
                <a:ext uri="{FF2B5EF4-FFF2-40B4-BE49-F238E27FC236}">
                  <a16:creationId xmlns:a16="http://schemas.microsoft.com/office/drawing/2014/main" id="{127725E3-31F8-7D40-8821-2B5793A9CD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20">
              <a:extLst>
                <a:ext uri="{FF2B5EF4-FFF2-40B4-BE49-F238E27FC236}">
                  <a16:creationId xmlns:a16="http://schemas.microsoft.com/office/drawing/2014/main" id="{1ADE8A3D-BE02-524F-870C-7CF0E81DA2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21">
              <a:extLst>
                <a:ext uri="{FF2B5EF4-FFF2-40B4-BE49-F238E27FC236}">
                  <a16:creationId xmlns:a16="http://schemas.microsoft.com/office/drawing/2014/main" id="{2F7EF27B-83AF-034F-8583-E2F3147182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22">
              <a:extLst>
                <a:ext uri="{FF2B5EF4-FFF2-40B4-BE49-F238E27FC236}">
                  <a16:creationId xmlns:a16="http://schemas.microsoft.com/office/drawing/2014/main" id="{8A3E7A1B-D91B-0E42-B564-5BDC7AD95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23">
              <a:extLst>
                <a:ext uri="{FF2B5EF4-FFF2-40B4-BE49-F238E27FC236}">
                  <a16:creationId xmlns:a16="http://schemas.microsoft.com/office/drawing/2014/main" id="{636FB6DE-6F39-894C-AE94-80FF99E42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25">
              <a:extLst>
                <a:ext uri="{FF2B5EF4-FFF2-40B4-BE49-F238E27FC236}">
                  <a16:creationId xmlns:a16="http://schemas.microsoft.com/office/drawing/2014/main" id="{1F3E7806-19E7-584E-AAC4-3DF913911D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26">
              <a:extLst>
                <a:ext uri="{FF2B5EF4-FFF2-40B4-BE49-F238E27FC236}">
                  <a16:creationId xmlns:a16="http://schemas.microsoft.com/office/drawing/2014/main" id="{0ABEBD7E-5A31-7744-9ACB-76B3B9472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27">
              <a:extLst>
                <a:ext uri="{FF2B5EF4-FFF2-40B4-BE49-F238E27FC236}">
                  <a16:creationId xmlns:a16="http://schemas.microsoft.com/office/drawing/2014/main" id="{17AF71F0-6C50-F240-9B0F-7B5FC62144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28">
              <a:extLst>
                <a:ext uri="{FF2B5EF4-FFF2-40B4-BE49-F238E27FC236}">
                  <a16:creationId xmlns:a16="http://schemas.microsoft.com/office/drawing/2014/main" id="{E2E7E786-1A5C-2E44-B103-6FCF0A91A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29">
              <a:extLst>
                <a:ext uri="{FF2B5EF4-FFF2-40B4-BE49-F238E27FC236}">
                  <a16:creationId xmlns:a16="http://schemas.microsoft.com/office/drawing/2014/main" id="{AD9ED73E-0456-C745-8611-32B65B869B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4">
              <a:extLst>
                <a:ext uri="{FF2B5EF4-FFF2-40B4-BE49-F238E27FC236}">
                  <a16:creationId xmlns:a16="http://schemas.microsoft.com/office/drawing/2014/main" id="{89D0D196-890C-C04A-B4CA-2D89B6465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6">
              <a:extLst>
                <a:ext uri="{FF2B5EF4-FFF2-40B4-BE49-F238E27FC236}">
                  <a16:creationId xmlns:a16="http://schemas.microsoft.com/office/drawing/2014/main" id="{97CDD264-D758-8844-ACFC-93D12A6F0A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3756825F-35A6-F64D-B00D-F335809C778F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6C4685C7-344A-564C-BFDF-49D1F0062222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51" name="Freeform 30">
                <a:extLst>
                  <a:ext uri="{FF2B5EF4-FFF2-40B4-BE49-F238E27FC236}">
                    <a16:creationId xmlns:a16="http://schemas.microsoft.com/office/drawing/2014/main" id="{C92ECC66-6A47-C44C-AD89-3D97FB334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31">
                <a:extLst>
                  <a:ext uri="{FF2B5EF4-FFF2-40B4-BE49-F238E27FC236}">
                    <a16:creationId xmlns:a16="http://schemas.microsoft.com/office/drawing/2014/main" id="{3ECB49E0-9D4B-BE45-8F23-9BB172213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32">
                <a:extLst>
                  <a:ext uri="{FF2B5EF4-FFF2-40B4-BE49-F238E27FC236}">
                    <a16:creationId xmlns:a16="http://schemas.microsoft.com/office/drawing/2014/main" id="{D7719916-C35C-2047-BE5A-43DF71CD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33">
                <a:extLst>
                  <a:ext uri="{FF2B5EF4-FFF2-40B4-BE49-F238E27FC236}">
                    <a16:creationId xmlns:a16="http://schemas.microsoft.com/office/drawing/2014/main" id="{33D60D39-3E7B-4545-909D-092B6C73A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34">
                <a:extLst>
                  <a:ext uri="{FF2B5EF4-FFF2-40B4-BE49-F238E27FC236}">
                    <a16:creationId xmlns:a16="http://schemas.microsoft.com/office/drawing/2014/main" id="{7B0B58B6-3885-434F-A069-63FE50C74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35">
                <a:extLst>
                  <a:ext uri="{FF2B5EF4-FFF2-40B4-BE49-F238E27FC236}">
                    <a16:creationId xmlns:a16="http://schemas.microsoft.com/office/drawing/2014/main" id="{9A6C015D-8B40-B542-A1E2-886B47E3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36">
                <a:extLst>
                  <a:ext uri="{FF2B5EF4-FFF2-40B4-BE49-F238E27FC236}">
                    <a16:creationId xmlns:a16="http://schemas.microsoft.com/office/drawing/2014/main" id="{12152F75-78CA-B34B-865F-E26BE6D9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37">
                <a:extLst>
                  <a:ext uri="{FF2B5EF4-FFF2-40B4-BE49-F238E27FC236}">
                    <a16:creationId xmlns:a16="http://schemas.microsoft.com/office/drawing/2014/main" id="{7FE1E5E5-26FF-EC41-8FB8-A47F5913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38">
                <a:extLst>
                  <a:ext uri="{FF2B5EF4-FFF2-40B4-BE49-F238E27FC236}">
                    <a16:creationId xmlns:a16="http://schemas.microsoft.com/office/drawing/2014/main" id="{89020696-87E5-5A4C-9944-37EFDF3AA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39">
                <a:extLst>
                  <a:ext uri="{FF2B5EF4-FFF2-40B4-BE49-F238E27FC236}">
                    <a16:creationId xmlns:a16="http://schemas.microsoft.com/office/drawing/2014/main" id="{84CBD2F3-26EA-734E-BF4E-D45EBF62A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40">
                <a:extLst>
                  <a:ext uri="{FF2B5EF4-FFF2-40B4-BE49-F238E27FC236}">
                    <a16:creationId xmlns:a16="http://schemas.microsoft.com/office/drawing/2014/main" id="{D934E7AA-DDC0-7143-AB62-73D402796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41">
                <a:extLst>
                  <a:ext uri="{FF2B5EF4-FFF2-40B4-BE49-F238E27FC236}">
                    <a16:creationId xmlns:a16="http://schemas.microsoft.com/office/drawing/2014/main" id="{DE327477-97F1-E446-B785-8DD533A79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42">
                <a:extLst>
                  <a:ext uri="{FF2B5EF4-FFF2-40B4-BE49-F238E27FC236}">
                    <a16:creationId xmlns:a16="http://schemas.microsoft.com/office/drawing/2014/main" id="{75EDC574-0029-6346-9411-4736EBD85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43">
                <a:extLst>
                  <a:ext uri="{FF2B5EF4-FFF2-40B4-BE49-F238E27FC236}">
                    <a16:creationId xmlns:a16="http://schemas.microsoft.com/office/drawing/2014/main" id="{3D7BDE28-0E16-254A-97ED-98FCBBDEB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4">
                <a:extLst>
                  <a:ext uri="{FF2B5EF4-FFF2-40B4-BE49-F238E27FC236}">
                    <a16:creationId xmlns:a16="http://schemas.microsoft.com/office/drawing/2014/main" id="{2567140A-0284-E147-B1CA-8CEB481C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6" name="Freeform 45">
                <a:extLst>
                  <a:ext uri="{FF2B5EF4-FFF2-40B4-BE49-F238E27FC236}">
                    <a16:creationId xmlns:a16="http://schemas.microsoft.com/office/drawing/2014/main" id="{CD55EF62-F195-DF4C-B46B-96707B2A2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7" name="Freeform 46">
                <a:extLst>
                  <a:ext uri="{FF2B5EF4-FFF2-40B4-BE49-F238E27FC236}">
                    <a16:creationId xmlns:a16="http://schemas.microsoft.com/office/drawing/2014/main" id="{C7D430C6-3D4E-E84D-A5D2-F59C53077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8" name="Freeform 47">
                <a:extLst>
                  <a:ext uri="{FF2B5EF4-FFF2-40B4-BE49-F238E27FC236}">
                    <a16:creationId xmlns:a16="http://schemas.microsoft.com/office/drawing/2014/main" id="{C2622B0F-615C-2A47-84C8-8F3B490A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9" name="Freeform 48">
                <a:extLst>
                  <a:ext uri="{FF2B5EF4-FFF2-40B4-BE49-F238E27FC236}">
                    <a16:creationId xmlns:a16="http://schemas.microsoft.com/office/drawing/2014/main" id="{2133A4C7-36A0-2F45-B9B8-EAAFE133D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0" name="Freeform 49">
                <a:extLst>
                  <a:ext uri="{FF2B5EF4-FFF2-40B4-BE49-F238E27FC236}">
                    <a16:creationId xmlns:a16="http://schemas.microsoft.com/office/drawing/2014/main" id="{545A2E44-6279-4E44-BA07-52DF68A7D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1" name="Freeform 50">
                <a:extLst>
                  <a:ext uri="{FF2B5EF4-FFF2-40B4-BE49-F238E27FC236}">
                    <a16:creationId xmlns:a16="http://schemas.microsoft.com/office/drawing/2014/main" id="{1D18D224-7640-C542-AD97-909F2E733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2" name="Freeform 51">
                <a:extLst>
                  <a:ext uri="{FF2B5EF4-FFF2-40B4-BE49-F238E27FC236}">
                    <a16:creationId xmlns:a16="http://schemas.microsoft.com/office/drawing/2014/main" id="{84AFED3D-927D-A440-874E-3E06AA4E9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3" name="Freeform 52">
                <a:extLst>
                  <a:ext uri="{FF2B5EF4-FFF2-40B4-BE49-F238E27FC236}">
                    <a16:creationId xmlns:a16="http://schemas.microsoft.com/office/drawing/2014/main" id="{86664408-6067-1449-B7A8-FB10BAB6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4" name="Freeform 53">
                <a:extLst>
                  <a:ext uri="{FF2B5EF4-FFF2-40B4-BE49-F238E27FC236}">
                    <a16:creationId xmlns:a16="http://schemas.microsoft.com/office/drawing/2014/main" id="{7C3E1661-5192-914F-9BAA-CFE96F9D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5" name="Freeform 54">
                <a:extLst>
                  <a:ext uri="{FF2B5EF4-FFF2-40B4-BE49-F238E27FC236}">
                    <a16:creationId xmlns:a16="http://schemas.microsoft.com/office/drawing/2014/main" id="{CCB1D337-32F7-4443-B61A-106A6CCCB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6" name="Freeform 55">
                <a:extLst>
                  <a:ext uri="{FF2B5EF4-FFF2-40B4-BE49-F238E27FC236}">
                    <a16:creationId xmlns:a16="http://schemas.microsoft.com/office/drawing/2014/main" id="{C0644A0E-6D76-9D45-A913-BDADE83F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7" name="Freeform 56">
                <a:extLst>
                  <a:ext uri="{FF2B5EF4-FFF2-40B4-BE49-F238E27FC236}">
                    <a16:creationId xmlns:a16="http://schemas.microsoft.com/office/drawing/2014/main" id="{123E1858-40D6-FF4C-BAA6-F2CB7956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8" name="Freeform 45">
                <a:extLst>
                  <a:ext uri="{FF2B5EF4-FFF2-40B4-BE49-F238E27FC236}">
                    <a16:creationId xmlns:a16="http://schemas.microsoft.com/office/drawing/2014/main" id="{CD2ED88B-B00B-4E44-9CAB-739BD13E0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50" name="Freeform 31">
              <a:extLst>
                <a:ext uri="{FF2B5EF4-FFF2-40B4-BE49-F238E27FC236}">
                  <a16:creationId xmlns:a16="http://schemas.microsoft.com/office/drawing/2014/main" id="{391099E3-9827-C643-A15C-A4D77C0335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D7CA49-42AD-41F1-A03C-4D3DC84E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7" y="1730013"/>
            <a:ext cx="4970940" cy="3864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0DF63-3BDD-4114-BFFB-5C1E228E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309" y="1923809"/>
            <a:ext cx="6103663" cy="34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3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555986" y="582232"/>
            <a:ext cx="7657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Nunito Bold" charset="0"/>
                <a:cs typeface="Arima Madurai Semi" pitchFamily="2" charset="77"/>
              </a:rPr>
              <a:t>Example</a:t>
            </a: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AF8790E6-A4DE-9E42-8F36-94D86BEF5246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20" name="Freeform 3">
              <a:extLst>
                <a:ext uri="{FF2B5EF4-FFF2-40B4-BE49-F238E27FC236}">
                  <a16:creationId xmlns:a16="http://schemas.microsoft.com/office/drawing/2014/main" id="{89E1CAB4-7700-EE45-9CBD-48AD0ED9C0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4">
              <a:extLst>
                <a:ext uri="{FF2B5EF4-FFF2-40B4-BE49-F238E27FC236}">
                  <a16:creationId xmlns:a16="http://schemas.microsoft.com/office/drawing/2014/main" id="{76219113-F0AC-6844-8CDF-D96C27AF37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5">
              <a:extLst>
                <a:ext uri="{FF2B5EF4-FFF2-40B4-BE49-F238E27FC236}">
                  <a16:creationId xmlns:a16="http://schemas.microsoft.com/office/drawing/2014/main" id="{9D588D3F-9AD9-F943-99A1-D3D3C2F24F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6">
              <a:extLst>
                <a:ext uri="{FF2B5EF4-FFF2-40B4-BE49-F238E27FC236}">
                  <a16:creationId xmlns:a16="http://schemas.microsoft.com/office/drawing/2014/main" id="{87C05077-E943-FF49-8ED5-9964F5A058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7">
              <a:extLst>
                <a:ext uri="{FF2B5EF4-FFF2-40B4-BE49-F238E27FC236}">
                  <a16:creationId xmlns:a16="http://schemas.microsoft.com/office/drawing/2014/main" id="{7C6EBEA7-D86A-3C49-A078-EFB18C8DBD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8">
              <a:extLst>
                <a:ext uri="{FF2B5EF4-FFF2-40B4-BE49-F238E27FC236}">
                  <a16:creationId xmlns:a16="http://schemas.microsoft.com/office/drawing/2014/main" id="{392390EE-EB29-F24B-BF63-F6F1F15D3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9">
              <a:extLst>
                <a:ext uri="{FF2B5EF4-FFF2-40B4-BE49-F238E27FC236}">
                  <a16:creationId xmlns:a16="http://schemas.microsoft.com/office/drawing/2014/main" id="{4152BFC1-3E39-CE42-9FC6-679E22298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10">
              <a:extLst>
                <a:ext uri="{FF2B5EF4-FFF2-40B4-BE49-F238E27FC236}">
                  <a16:creationId xmlns:a16="http://schemas.microsoft.com/office/drawing/2014/main" id="{310E4BB9-A060-7744-8511-F72441FB6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11">
              <a:extLst>
                <a:ext uri="{FF2B5EF4-FFF2-40B4-BE49-F238E27FC236}">
                  <a16:creationId xmlns:a16="http://schemas.microsoft.com/office/drawing/2014/main" id="{E9CA99AD-4800-844F-ADDB-273D64AD9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12">
              <a:extLst>
                <a:ext uri="{FF2B5EF4-FFF2-40B4-BE49-F238E27FC236}">
                  <a16:creationId xmlns:a16="http://schemas.microsoft.com/office/drawing/2014/main" id="{8FAE74C6-9C5C-C34F-9695-775A210123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13">
              <a:extLst>
                <a:ext uri="{FF2B5EF4-FFF2-40B4-BE49-F238E27FC236}">
                  <a16:creationId xmlns:a16="http://schemas.microsoft.com/office/drawing/2014/main" id="{EE1F20A9-5AD1-B846-A1CC-2031F0B43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14">
              <a:extLst>
                <a:ext uri="{FF2B5EF4-FFF2-40B4-BE49-F238E27FC236}">
                  <a16:creationId xmlns:a16="http://schemas.microsoft.com/office/drawing/2014/main" id="{0FBE8C90-A090-7A42-B54B-148BC1890E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15">
              <a:extLst>
                <a:ext uri="{FF2B5EF4-FFF2-40B4-BE49-F238E27FC236}">
                  <a16:creationId xmlns:a16="http://schemas.microsoft.com/office/drawing/2014/main" id="{EB8A94CD-D17D-F741-A609-163AEA9A9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16">
              <a:extLst>
                <a:ext uri="{FF2B5EF4-FFF2-40B4-BE49-F238E27FC236}">
                  <a16:creationId xmlns:a16="http://schemas.microsoft.com/office/drawing/2014/main" id="{C4E1BB7F-75CD-6345-BD5E-6E31E3D17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17">
              <a:extLst>
                <a:ext uri="{FF2B5EF4-FFF2-40B4-BE49-F238E27FC236}">
                  <a16:creationId xmlns:a16="http://schemas.microsoft.com/office/drawing/2014/main" id="{E2B47BF0-5A01-DF4C-9598-B82F8133CC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18">
              <a:extLst>
                <a:ext uri="{FF2B5EF4-FFF2-40B4-BE49-F238E27FC236}">
                  <a16:creationId xmlns:a16="http://schemas.microsoft.com/office/drawing/2014/main" id="{D73B71FA-8416-1B4A-8019-23ADE0A95D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19">
              <a:extLst>
                <a:ext uri="{FF2B5EF4-FFF2-40B4-BE49-F238E27FC236}">
                  <a16:creationId xmlns:a16="http://schemas.microsoft.com/office/drawing/2014/main" id="{127725E3-31F8-7D40-8821-2B5793A9CD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20">
              <a:extLst>
                <a:ext uri="{FF2B5EF4-FFF2-40B4-BE49-F238E27FC236}">
                  <a16:creationId xmlns:a16="http://schemas.microsoft.com/office/drawing/2014/main" id="{1ADE8A3D-BE02-524F-870C-7CF0E81DA2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21">
              <a:extLst>
                <a:ext uri="{FF2B5EF4-FFF2-40B4-BE49-F238E27FC236}">
                  <a16:creationId xmlns:a16="http://schemas.microsoft.com/office/drawing/2014/main" id="{2F7EF27B-83AF-034F-8583-E2F3147182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22">
              <a:extLst>
                <a:ext uri="{FF2B5EF4-FFF2-40B4-BE49-F238E27FC236}">
                  <a16:creationId xmlns:a16="http://schemas.microsoft.com/office/drawing/2014/main" id="{8A3E7A1B-D91B-0E42-B564-5BDC7AD95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23">
              <a:extLst>
                <a:ext uri="{FF2B5EF4-FFF2-40B4-BE49-F238E27FC236}">
                  <a16:creationId xmlns:a16="http://schemas.microsoft.com/office/drawing/2014/main" id="{636FB6DE-6F39-894C-AE94-80FF99E42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25">
              <a:extLst>
                <a:ext uri="{FF2B5EF4-FFF2-40B4-BE49-F238E27FC236}">
                  <a16:creationId xmlns:a16="http://schemas.microsoft.com/office/drawing/2014/main" id="{1F3E7806-19E7-584E-AAC4-3DF913911D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26">
              <a:extLst>
                <a:ext uri="{FF2B5EF4-FFF2-40B4-BE49-F238E27FC236}">
                  <a16:creationId xmlns:a16="http://schemas.microsoft.com/office/drawing/2014/main" id="{0ABEBD7E-5A31-7744-9ACB-76B3B9472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27">
              <a:extLst>
                <a:ext uri="{FF2B5EF4-FFF2-40B4-BE49-F238E27FC236}">
                  <a16:creationId xmlns:a16="http://schemas.microsoft.com/office/drawing/2014/main" id="{17AF71F0-6C50-F240-9B0F-7B5FC62144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28">
              <a:extLst>
                <a:ext uri="{FF2B5EF4-FFF2-40B4-BE49-F238E27FC236}">
                  <a16:creationId xmlns:a16="http://schemas.microsoft.com/office/drawing/2014/main" id="{E2E7E786-1A5C-2E44-B103-6FCF0A91A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29">
              <a:extLst>
                <a:ext uri="{FF2B5EF4-FFF2-40B4-BE49-F238E27FC236}">
                  <a16:creationId xmlns:a16="http://schemas.microsoft.com/office/drawing/2014/main" id="{AD9ED73E-0456-C745-8611-32B65B869B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4">
              <a:extLst>
                <a:ext uri="{FF2B5EF4-FFF2-40B4-BE49-F238E27FC236}">
                  <a16:creationId xmlns:a16="http://schemas.microsoft.com/office/drawing/2014/main" id="{89D0D196-890C-C04A-B4CA-2D89B6465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6">
              <a:extLst>
                <a:ext uri="{FF2B5EF4-FFF2-40B4-BE49-F238E27FC236}">
                  <a16:creationId xmlns:a16="http://schemas.microsoft.com/office/drawing/2014/main" id="{97CDD264-D758-8844-ACFC-93D12A6F0A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3756825F-35A6-F64D-B00D-F335809C778F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6C4685C7-344A-564C-BFDF-49D1F0062222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51" name="Freeform 30">
                <a:extLst>
                  <a:ext uri="{FF2B5EF4-FFF2-40B4-BE49-F238E27FC236}">
                    <a16:creationId xmlns:a16="http://schemas.microsoft.com/office/drawing/2014/main" id="{C92ECC66-6A47-C44C-AD89-3D97FB334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31">
                <a:extLst>
                  <a:ext uri="{FF2B5EF4-FFF2-40B4-BE49-F238E27FC236}">
                    <a16:creationId xmlns:a16="http://schemas.microsoft.com/office/drawing/2014/main" id="{3ECB49E0-9D4B-BE45-8F23-9BB172213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32">
                <a:extLst>
                  <a:ext uri="{FF2B5EF4-FFF2-40B4-BE49-F238E27FC236}">
                    <a16:creationId xmlns:a16="http://schemas.microsoft.com/office/drawing/2014/main" id="{D7719916-C35C-2047-BE5A-43DF71CD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33">
                <a:extLst>
                  <a:ext uri="{FF2B5EF4-FFF2-40B4-BE49-F238E27FC236}">
                    <a16:creationId xmlns:a16="http://schemas.microsoft.com/office/drawing/2014/main" id="{33D60D39-3E7B-4545-909D-092B6C73A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34">
                <a:extLst>
                  <a:ext uri="{FF2B5EF4-FFF2-40B4-BE49-F238E27FC236}">
                    <a16:creationId xmlns:a16="http://schemas.microsoft.com/office/drawing/2014/main" id="{7B0B58B6-3885-434F-A069-63FE50C74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35">
                <a:extLst>
                  <a:ext uri="{FF2B5EF4-FFF2-40B4-BE49-F238E27FC236}">
                    <a16:creationId xmlns:a16="http://schemas.microsoft.com/office/drawing/2014/main" id="{9A6C015D-8B40-B542-A1E2-886B47E3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36">
                <a:extLst>
                  <a:ext uri="{FF2B5EF4-FFF2-40B4-BE49-F238E27FC236}">
                    <a16:creationId xmlns:a16="http://schemas.microsoft.com/office/drawing/2014/main" id="{12152F75-78CA-B34B-865F-E26BE6D9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37">
                <a:extLst>
                  <a:ext uri="{FF2B5EF4-FFF2-40B4-BE49-F238E27FC236}">
                    <a16:creationId xmlns:a16="http://schemas.microsoft.com/office/drawing/2014/main" id="{7FE1E5E5-26FF-EC41-8FB8-A47F5913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38">
                <a:extLst>
                  <a:ext uri="{FF2B5EF4-FFF2-40B4-BE49-F238E27FC236}">
                    <a16:creationId xmlns:a16="http://schemas.microsoft.com/office/drawing/2014/main" id="{89020696-87E5-5A4C-9944-37EFDF3AA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39">
                <a:extLst>
                  <a:ext uri="{FF2B5EF4-FFF2-40B4-BE49-F238E27FC236}">
                    <a16:creationId xmlns:a16="http://schemas.microsoft.com/office/drawing/2014/main" id="{84CBD2F3-26EA-734E-BF4E-D45EBF62A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40">
                <a:extLst>
                  <a:ext uri="{FF2B5EF4-FFF2-40B4-BE49-F238E27FC236}">
                    <a16:creationId xmlns:a16="http://schemas.microsoft.com/office/drawing/2014/main" id="{D934E7AA-DDC0-7143-AB62-73D402796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41">
                <a:extLst>
                  <a:ext uri="{FF2B5EF4-FFF2-40B4-BE49-F238E27FC236}">
                    <a16:creationId xmlns:a16="http://schemas.microsoft.com/office/drawing/2014/main" id="{DE327477-97F1-E446-B785-8DD533A79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42">
                <a:extLst>
                  <a:ext uri="{FF2B5EF4-FFF2-40B4-BE49-F238E27FC236}">
                    <a16:creationId xmlns:a16="http://schemas.microsoft.com/office/drawing/2014/main" id="{75EDC574-0029-6346-9411-4736EBD85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43">
                <a:extLst>
                  <a:ext uri="{FF2B5EF4-FFF2-40B4-BE49-F238E27FC236}">
                    <a16:creationId xmlns:a16="http://schemas.microsoft.com/office/drawing/2014/main" id="{3D7BDE28-0E16-254A-97ED-98FCBBDEB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4">
                <a:extLst>
                  <a:ext uri="{FF2B5EF4-FFF2-40B4-BE49-F238E27FC236}">
                    <a16:creationId xmlns:a16="http://schemas.microsoft.com/office/drawing/2014/main" id="{2567140A-0284-E147-B1CA-8CEB481C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6" name="Freeform 45">
                <a:extLst>
                  <a:ext uri="{FF2B5EF4-FFF2-40B4-BE49-F238E27FC236}">
                    <a16:creationId xmlns:a16="http://schemas.microsoft.com/office/drawing/2014/main" id="{CD55EF62-F195-DF4C-B46B-96707B2A2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7" name="Freeform 46">
                <a:extLst>
                  <a:ext uri="{FF2B5EF4-FFF2-40B4-BE49-F238E27FC236}">
                    <a16:creationId xmlns:a16="http://schemas.microsoft.com/office/drawing/2014/main" id="{C7D430C6-3D4E-E84D-A5D2-F59C53077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8" name="Freeform 47">
                <a:extLst>
                  <a:ext uri="{FF2B5EF4-FFF2-40B4-BE49-F238E27FC236}">
                    <a16:creationId xmlns:a16="http://schemas.microsoft.com/office/drawing/2014/main" id="{C2622B0F-615C-2A47-84C8-8F3B490A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9" name="Freeform 48">
                <a:extLst>
                  <a:ext uri="{FF2B5EF4-FFF2-40B4-BE49-F238E27FC236}">
                    <a16:creationId xmlns:a16="http://schemas.microsoft.com/office/drawing/2014/main" id="{2133A4C7-36A0-2F45-B9B8-EAAFE133D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0" name="Freeform 49">
                <a:extLst>
                  <a:ext uri="{FF2B5EF4-FFF2-40B4-BE49-F238E27FC236}">
                    <a16:creationId xmlns:a16="http://schemas.microsoft.com/office/drawing/2014/main" id="{545A2E44-6279-4E44-BA07-52DF68A7D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1" name="Freeform 50">
                <a:extLst>
                  <a:ext uri="{FF2B5EF4-FFF2-40B4-BE49-F238E27FC236}">
                    <a16:creationId xmlns:a16="http://schemas.microsoft.com/office/drawing/2014/main" id="{1D18D224-7640-C542-AD97-909F2E733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2" name="Freeform 51">
                <a:extLst>
                  <a:ext uri="{FF2B5EF4-FFF2-40B4-BE49-F238E27FC236}">
                    <a16:creationId xmlns:a16="http://schemas.microsoft.com/office/drawing/2014/main" id="{84AFED3D-927D-A440-874E-3E06AA4E9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3" name="Freeform 52">
                <a:extLst>
                  <a:ext uri="{FF2B5EF4-FFF2-40B4-BE49-F238E27FC236}">
                    <a16:creationId xmlns:a16="http://schemas.microsoft.com/office/drawing/2014/main" id="{86664408-6067-1449-B7A8-FB10BAB6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4" name="Freeform 53">
                <a:extLst>
                  <a:ext uri="{FF2B5EF4-FFF2-40B4-BE49-F238E27FC236}">
                    <a16:creationId xmlns:a16="http://schemas.microsoft.com/office/drawing/2014/main" id="{7C3E1661-5192-914F-9BAA-CFE96F9D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5" name="Freeform 54">
                <a:extLst>
                  <a:ext uri="{FF2B5EF4-FFF2-40B4-BE49-F238E27FC236}">
                    <a16:creationId xmlns:a16="http://schemas.microsoft.com/office/drawing/2014/main" id="{CCB1D337-32F7-4443-B61A-106A6CCCB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6" name="Freeform 55">
                <a:extLst>
                  <a:ext uri="{FF2B5EF4-FFF2-40B4-BE49-F238E27FC236}">
                    <a16:creationId xmlns:a16="http://schemas.microsoft.com/office/drawing/2014/main" id="{C0644A0E-6D76-9D45-A913-BDADE83F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7" name="Freeform 56">
                <a:extLst>
                  <a:ext uri="{FF2B5EF4-FFF2-40B4-BE49-F238E27FC236}">
                    <a16:creationId xmlns:a16="http://schemas.microsoft.com/office/drawing/2014/main" id="{123E1858-40D6-FF4C-BAA6-F2CB7956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8" name="Freeform 45">
                <a:extLst>
                  <a:ext uri="{FF2B5EF4-FFF2-40B4-BE49-F238E27FC236}">
                    <a16:creationId xmlns:a16="http://schemas.microsoft.com/office/drawing/2014/main" id="{CD2ED88B-B00B-4E44-9CAB-739BD13E0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50" name="Freeform 31">
              <a:extLst>
                <a:ext uri="{FF2B5EF4-FFF2-40B4-BE49-F238E27FC236}">
                  <a16:creationId xmlns:a16="http://schemas.microsoft.com/office/drawing/2014/main" id="{391099E3-9827-C643-A15C-A4D77C0335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65" name="Google Shape;90;p18">
            <a:extLst>
              <a:ext uri="{FF2B5EF4-FFF2-40B4-BE49-F238E27FC236}">
                <a16:creationId xmlns:a16="http://schemas.microsoft.com/office/drawing/2014/main" id="{1D22B91B-7747-49A8-811E-CA1CEB4CC7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29" y="1626614"/>
            <a:ext cx="5397097" cy="451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91;p18">
            <a:extLst>
              <a:ext uri="{FF2B5EF4-FFF2-40B4-BE49-F238E27FC236}">
                <a16:creationId xmlns:a16="http://schemas.microsoft.com/office/drawing/2014/main" id="{373E309E-C7BB-4B79-82B9-0A385581B78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222" y="1637585"/>
            <a:ext cx="5396213" cy="4503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518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555986" y="582232"/>
            <a:ext cx="7657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>
                    <a:lumMod val="25000"/>
                  </a:schemeClr>
                </a:solidFill>
                <a:latin typeface="Oxygen" panose="02000503000000090004" pitchFamily="2" charset="77"/>
                <a:ea typeface="Nunito Bold" charset="0"/>
                <a:cs typeface="Arima Madurai Semi" pitchFamily="2" charset="77"/>
              </a:rPr>
              <a:t>Example</a:t>
            </a: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AF8790E6-A4DE-9E42-8F36-94D86BEF5246}"/>
              </a:ext>
            </a:extLst>
          </p:cNvPr>
          <p:cNvGrpSpPr/>
          <p:nvPr/>
        </p:nvGrpSpPr>
        <p:grpSpPr>
          <a:xfrm>
            <a:off x="-1389153" y="-5302361"/>
            <a:ext cx="17041188" cy="6786207"/>
            <a:chOff x="-1389153" y="-5087209"/>
            <a:chExt cx="17041188" cy="6786207"/>
          </a:xfrm>
        </p:grpSpPr>
        <p:sp>
          <p:nvSpPr>
            <p:cNvPr id="520" name="Freeform 3">
              <a:extLst>
                <a:ext uri="{FF2B5EF4-FFF2-40B4-BE49-F238E27FC236}">
                  <a16:creationId xmlns:a16="http://schemas.microsoft.com/office/drawing/2014/main" id="{89E1CAB4-7700-EE45-9CBD-48AD0ED9C0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50015" y="-4753672"/>
              <a:ext cx="8294049" cy="4467776"/>
            </a:xfrm>
            <a:custGeom>
              <a:avLst/>
              <a:gdLst>
                <a:gd name="T0" fmla="*/ 42 w 8039"/>
                <a:gd name="T1" fmla="*/ 4213 h 4331"/>
                <a:gd name="T2" fmla="*/ 42 w 8039"/>
                <a:gd name="T3" fmla="*/ 4213 h 4331"/>
                <a:gd name="T4" fmla="*/ 273 w 8039"/>
                <a:gd name="T5" fmla="*/ 4287 h 4331"/>
                <a:gd name="T6" fmla="*/ 7920 w 8039"/>
                <a:gd name="T7" fmla="*/ 347 h 4331"/>
                <a:gd name="T8" fmla="*/ 7920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2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2" y="4213"/>
                  </a:moveTo>
                  <a:lnTo>
                    <a:pt x="42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2" y="4026"/>
                    <a:pt x="0" y="4129"/>
                    <a:pt x="42" y="42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4">
              <a:extLst>
                <a:ext uri="{FF2B5EF4-FFF2-40B4-BE49-F238E27FC236}">
                  <a16:creationId xmlns:a16="http://schemas.microsoft.com/office/drawing/2014/main" id="{76219113-F0AC-6844-8CDF-D96C27AF37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389153" y="-1317645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5">
              <a:extLst>
                <a:ext uri="{FF2B5EF4-FFF2-40B4-BE49-F238E27FC236}">
                  <a16:creationId xmlns:a16="http://schemas.microsoft.com/office/drawing/2014/main" id="{9D588D3F-9AD9-F943-99A1-D3D3C2F24F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37530" y="-5000151"/>
              <a:ext cx="8294049" cy="4467776"/>
            </a:xfrm>
            <a:custGeom>
              <a:avLst/>
              <a:gdLst>
                <a:gd name="T0" fmla="*/ 42 w 8038"/>
                <a:gd name="T1" fmla="*/ 4214 h 4332"/>
                <a:gd name="T2" fmla="*/ 42 w 8038"/>
                <a:gd name="T3" fmla="*/ 4214 h 4332"/>
                <a:gd name="T4" fmla="*/ 273 w 8038"/>
                <a:gd name="T5" fmla="*/ 4288 h 4332"/>
                <a:gd name="T6" fmla="*/ 7920 w 8038"/>
                <a:gd name="T7" fmla="*/ 347 h 4332"/>
                <a:gd name="T8" fmla="*/ 7920 w 8038"/>
                <a:gd name="T9" fmla="*/ 347 h 4332"/>
                <a:gd name="T10" fmla="*/ 7994 w 8038"/>
                <a:gd name="T11" fmla="*/ 117 h 4332"/>
                <a:gd name="T12" fmla="*/ 7994 w 8038"/>
                <a:gd name="T13" fmla="*/ 117 h 4332"/>
                <a:gd name="T14" fmla="*/ 7764 w 8038"/>
                <a:gd name="T15" fmla="*/ 43 h 4332"/>
                <a:gd name="T16" fmla="*/ 117 w 8038"/>
                <a:gd name="T17" fmla="*/ 3984 h 4332"/>
                <a:gd name="T18" fmla="*/ 117 w 8038"/>
                <a:gd name="T19" fmla="*/ 3984 h 4332"/>
                <a:gd name="T20" fmla="*/ 42 w 8038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8" h="4332">
                  <a:moveTo>
                    <a:pt x="42" y="4214"/>
                  </a:moveTo>
                  <a:lnTo>
                    <a:pt x="42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0" y="347"/>
                  </a:lnTo>
                  <a:lnTo>
                    <a:pt x="7920" y="347"/>
                  </a:lnTo>
                  <a:cubicBezTo>
                    <a:pt x="8004" y="304"/>
                    <a:pt x="8037" y="201"/>
                    <a:pt x="7994" y="117"/>
                  </a:cubicBezTo>
                  <a:lnTo>
                    <a:pt x="7994" y="117"/>
                  </a:lnTo>
                  <a:cubicBezTo>
                    <a:pt x="7951" y="33"/>
                    <a:pt x="7847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2" y="4027"/>
                    <a:pt x="0" y="4130"/>
                    <a:pt x="42" y="42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6">
              <a:extLst>
                <a:ext uri="{FF2B5EF4-FFF2-40B4-BE49-F238E27FC236}">
                  <a16:creationId xmlns:a16="http://schemas.microsoft.com/office/drawing/2014/main" id="{87C05077-E943-FF49-8ED5-9964F5A058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736452" y="-1431588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7">
              <a:extLst>
                <a:ext uri="{FF2B5EF4-FFF2-40B4-BE49-F238E27FC236}">
                  <a16:creationId xmlns:a16="http://schemas.microsoft.com/office/drawing/2014/main" id="{7C6EBEA7-D86A-3C49-A078-EFB18C8DBD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283071" y="-1170249"/>
              <a:ext cx="404919" cy="404919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8 w 391"/>
                <a:gd name="T9" fmla="*/ 116 h 391"/>
                <a:gd name="T10" fmla="*/ 348 w 391"/>
                <a:gd name="T11" fmla="*/ 116 h 391"/>
                <a:gd name="T12" fmla="*/ 117 w 391"/>
                <a:gd name="T13" fmla="*/ 42 h 391"/>
                <a:gd name="T14" fmla="*/ 117 w 391"/>
                <a:gd name="T15" fmla="*/ 42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89" y="390"/>
                    <a:pt x="273" y="347"/>
                  </a:cubicBezTo>
                  <a:lnTo>
                    <a:pt x="273" y="347"/>
                  </a:lnTo>
                  <a:cubicBezTo>
                    <a:pt x="358" y="303"/>
                    <a:pt x="390" y="200"/>
                    <a:pt x="348" y="116"/>
                  </a:cubicBezTo>
                  <a:lnTo>
                    <a:pt x="348" y="116"/>
                  </a:lnTo>
                  <a:cubicBezTo>
                    <a:pt x="304" y="32"/>
                    <a:pt x="201" y="0"/>
                    <a:pt x="117" y="42"/>
                  </a:cubicBezTo>
                  <a:lnTo>
                    <a:pt x="117" y="42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8">
              <a:extLst>
                <a:ext uri="{FF2B5EF4-FFF2-40B4-BE49-F238E27FC236}">
                  <a16:creationId xmlns:a16="http://schemas.microsoft.com/office/drawing/2014/main" id="{392390EE-EB29-F24B-BF63-F6F1F15D3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878639" y="-4511962"/>
              <a:ext cx="404919" cy="404922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6 w 391"/>
                <a:gd name="T13" fmla="*/ 44 h 392"/>
                <a:gd name="T14" fmla="*/ 116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6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5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0" y="0"/>
                    <a:pt x="116" y="44"/>
                  </a:cubicBezTo>
                  <a:lnTo>
                    <a:pt x="116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9">
              <a:extLst>
                <a:ext uri="{FF2B5EF4-FFF2-40B4-BE49-F238E27FC236}">
                  <a16:creationId xmlns:a16="http://schemas.microsoft.com/office/drawing/2014/main" id="{4152BFC1-3E39-CE42-9FC6-679E22298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0380" y="-3402997"/>
              <a:ext cx="8294049" cy="4467776"/>
            </a:xfrm>
            <a:custGeom>
              <a:avLst/>
              <a:gdLst>
                <a:gd name="T0" fmla="*/ 43 w 8039"/>
                <a:gd name="T1" fmla="*/ 4214 h 4332"/>
                <a:gd name="T2" fmla="*/ 43 w 8039"/>
                <a:gd name="T3" fmla="*/ 4214 h 4332"/>
                <a:gd name="T4" fmla="*/ 273 w 8039"/>
                <a:gd name="T5" fmla="*/ 4288 h 4332"/>
                <a:gd name="T6" fmla="*/ 7921 w 8039"/>
                <a:gd name="T7" fmla="*/ 347 h 4332"/>
                <a:gd name="T8" fmla="*/ 7921 w 8039"/>
                <a:gd name="T9" fmla="*/ 347 h 4332"/>
                <a:gd name="T10" fmla="*/ 7995 w 8039"/>
                <a:gd name="T11" fmla="*/ 117 h 4332"/>
                <a:gd name="T12" fmla="*/ 7995 w 8039"/>
                <a:gd name="T13" fmla="*/ 117 h 4332"/>
                <a:gd name="T14" fmla="*/ 7765 w 8039"/>
                <a:gd name="T15" fmla="*/ 43 h 4332"/>
                <a:gd name="T16" fmla="*/ 117 w 8039"/>
                <a:gd name="T17" fmla="*/ 3984 h 4332"/>
                <a:gd name="T18" fmla="*/ 117 w 8039"/>
                <a:gd name="T19" fmla="*/ 3984 h 4332"/>
                <a:gd name="T20" fmla="*/ 43 w 8039"/>
                <a:gd name="T21" fmla="*/ 4214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43" y="4214"/>
                  </a:moveTo>
                  <a:lnTo>
                    <a:pt x="43" y="4214"/>
                  </a:lnTo>
                  <a:cubicBezTo>
                    <a:pt x="86" y="4298"/>
                    <a:pt x="189" y="4331"/>
                    <a:pt x="273" y="4288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5" y="117"/>
                  </a:cubicBezTo>
                  <a:lnTo>
                    <a:pt x="7995" y="117"/>
                  </a:lnTo>
                  <a:cubicBezTo>
                    <a:pt x="7951" y="33"/>
                    <a:pt x="7848" y="0"/>
                    <a:pt x="7765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10">
              <a:extLst>
                <a:ext uri="{FF2B5EF4-FFF2-40B4-BE49-F238E27FC236}">
                  <a16:creationId xmlns:a16="http://schemas.microsoft.com/office/drawing/2014/main" id="{310E4BB9-A060-7744-8511-F72441FB6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310890" y="143167"/>
              <a:ext cx="873537" cy="646053"/>
            </a:xfrm>
            <a:custGeom>
              <a:avLst/>
              <a:gdLst>
                <a:gd name="T0" fmla="*/ 43 w 846"/>
                <a:gd name="T1" fmla="*/ 507 h 625"/>
                <a:gd name="T2" fmla="*/ 43 w 846"/>
                <a:gd name="T3" fmla="*/ 507 h 625"/>
                <a:gd name="T4" fmla="*/ 273 w 846"/>
                <a:gd name="T5" fmla="*/ 581 h 625"/>
                <a:gd name="T6" fmla="*/ 728 w 846"/>
                <a:gd name="T7" fmla="*/ 346 h 625"/>
                <a:gd name="T8" fmla="*/ 728 w 846"/>
                <a:gd name="T9" fmla="*/ 346 h 625"/>
                <a:gd name="T10" fmla="*/ 802 w 846"/>
                <a:gd name="T11" fmla="*/ 116 h 625"/>
                <a:gd name="T12" fmla="*/ 802 w 846"/>
                <a:gd name="T13" fmla="*/ 116 h 625"/>
                <a:gd name="T14" fmla="*/ 572 w 846"/>
                <a:gd name="T15" fmla="*/ 43 h 625"/>
                <a:gd name="T16" fmla="*/ 117 w 846"/>
                <a:gd name="T17" fmla="*/ 277 h 625"/>
                <a:gd name="T18" fmla="*/ 117 w 846"/>
                <a:gd name="T19" fmla="*/ 277 h 625"/>
                <a:gd name="T20" fmla="*/ 43 w 846"/>
                <a:gd name="T21" fmla="*/ 5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5">
                  <a:moveTo>
                    <a:pt x="43" y="507"/>
                  </a:moveTo>
                  <a:lnTo>
                    <a:pt x="43" y="507"/>
                  </a:lnTo>
                  <a:cubicBezTo>
                    <a:pt x="86" y="591"/>
                    <a:pt x="190" y="624"/>
                    <a:pt x="273" y="581"/>
                  </a:cubicBezTo>
                  <a:lnTo>
                    <a:pt x="728" y="346"/>
                  </a:lnTo>
                  <a:lnTo>
                    <a:pt x="728" y="346"/>
                  </a:lnTo>
                  <a:cubicBezTo>
                    <a:pt x="812" y="304"/>
                    <a:pt x="845" y="200"/>
                    <a:pt x="802" y="116"/>
                  </a:cubicBezTo>
                  <a:lnTo>
                    <a:pt x="802" y="116"/>
                  </a:lnTo>
                  <a:cubicBezTo>
                    <a:pt x="759" y="32"/>
                    <a:pt x="656" y="0"/>
                    <a:pt x="572" y="43"/>
                  </a:cubicBezTo>
                  <a:lnTo>
                    <a:pt x="117" y="277"/>
                  </a:lnTo>
                  <a:lnTo>
                    <a:pt x="117" y="277"/>
                  </a:lnTo>
                  <a:cubicBezTo>
                    <a:pt x="33" y="321"/>
                    <a:pt x="0" y="424"/>
                    <a:pt x="43" y="5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11">
              <a:extLst>
                <a:ext uri="{FF2B5EF4-FFF2-40B4-BE49-F238E27FC236}">
                  <a16:creationId xmlns:a16="http://schemas.microsoft.com/office/drawing/2014/main" id="{E9CA99AD-4800-844F-ADDB-273D64AD9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648222" y="-3091349"/>
              <a:ext cx="777995" cy="596005"/>
            </a:xfrm>
            <a:custGeom>
              <a:avLst/>
              <a:gdLst>
                <a:gd name="T0" fmla="*/ 44 w 756"/>
                <a:gd name="T1" fmla="*/ 461 h 579"/>
                <a:gd name="T2" fmla="*/ 44 w 756"/>
                <a:gd name="T3" fmla="*/ 461 h 579"/>
                <a:gd name="T4" fmla="*/ 274 w 756"/>
                <a:gd name="T5" fmla="*/ 535 h 579"/>
                <a:gd name="T6" fmla="*/ 638 w 756"/>
                <a:gd name="T7" fmla="*/ 347 h 579"/>
                <a:gd name="T8" fmla="*/ 638 w 756"/>
                <a:gd name="T9" fmla="*/ 347 h 579"/>
                <a:gd name="T10" fmla="*/ 712 w 756"/>
                <a:gd name="T11" fmla="*/ 117 h 579"/>
                <a:gd name="T12" fmla="*/ 712 w 756"/>
                <a:gd name="T13" fmla="*/ 117 h 579"/>
                <a:gd name="T14" fmla="*/ 482 w 756"/>
                <a:gd name="T15" fmla="*/ 43 h 579"/>
                <a:gd name="T16" fmla="*/ 118 w 756"/>
                <a:gd name="T17" fmla="*/ 231 h 579"/>
                <a:gd name="T18" fmla="*/ 118 w 756"/>
                <a:gd name="T19" fmla="*/ 231 h 579"/>
                <a:gd name="T20" fmla="*/ 44 w 756"/>
                <a:gd name="T21" fmla="*/ 46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579">
                  <a:moveTo>
                    <a:pt x="44" y="461"/>
                  </a:moveTo>
                  <a:lnTo>
                    <a:pt x="44" y="461"/>
                  </a:lnTo>
                  <a:cubicBezTo>
                    <a:pt x="87" y="545"/>
                    <a:pt x="190" y="578"/>
                    <a:pt x="274" y="535"/>
                  </a:cubicBezTo>
                  <a:lnTo>
                    <a:pt x="638" y="347"/>
                  </a:lnTo>
                  <a:lnTo>
                    <a:pt x="638" y="347"/>
                  </a:lnTo>
                  <a:cubicBezTo>
                    <a:pt x="722" y="304"/>
                    <a:pt x="755" y="201"/>
                    <a:pt x="712" y="117"/>
                  </a:cubicBezTo>
                  <a:lnTo>
                    <a:pt x="712" y="117"/>
                  </a:lnTo>
                  <a:cubicBezTo>
                    <a:pt x="668" y="33"/>
                    <a:pt x="566" y="0"/>
                    <a:pt x="482" y="43"/>
                  </a:cubicBezTo>
                  <a:lnTo>
                    <a:pt x="118" y="231"/>
                  </a:lnTo>
                  <a:lnTo>
                    <a:pt x="118" y="231"/>
                  </a:lnTo>
                  <a:cubicBezTo>
                    <a:pt x="33" y="274"/>
                    <a:pt x="0" y="377"/>
                    <a:pt x="44" y="46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12">
              <a:extLst>
                <a:ext uri="{FF2B5EF4-FFF2-40B4-BE49-F238E27FC236}">
                  <a16:creationId xmlns:a16="http://schemas.microsoft.com/office/drawing/2014/main" id="{8FAE74C6-9C5C-C34F-9695-775A210123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167313" y="-3645701"/>
              <a:ext cx="8294046" cy="4467776"/>
            </a:xfrm>
            <a:custGeom>
              <a:avLst/>
              <a:gdLst>
                <a:gd name="T0" fmla="*/ 7994 w 8039"/>
                <a:gd name="T1" fmla="*/ 117 h 4332"/>
                <a:gd name="T2" fmla="*/ 7994 w 8039"/>
                <a:gd name="T3" fmla="*/ 117 h 4332"/>
                <a:gd name="T4" fmla="*/ 7764 w 8039"/>
                <a:gd name="T5" fmla="*/ 43 h 4332"/>
                <a:gd name="T6" fmla="*/ 117 w 8039"/>
                <a:gd name="T7" fmla="*/ 3984 h 4332"/>
                <a:gd name="T8" fmla="*/ 117 w 8039"/>
                <a:gd name="T9" fmla="*/ 3984 h 4332"/>
                <a:gd name="T10" fmla="*/ 43 w 8039"/>
                <a:gd name="T11" fmla="*/ 4214 h 4332"/>
                <a:gd name="T12" fmla="*/ 43 w 8039"/>
                <a:gd name="T13" fmla="*/ 4214 h 4332"/>
                <a:gd name="T14" fmla="*/ 273 w 8039"/>
                <a:gd name="T15" fmla="*/ 4287 h 4332"/>
                <a:gd name="T16" fmla="*/ 7921 w 8039"/>
                <a:gd name="T17" fmla="*/ 347 h 4332"/>
                <a:gd name="T18" fmla="*/ 7921 w 8039"/>
                <a:gd name="T19" fmla="*/ 347 h 4332"/>
                <a:gd name="T20" fmla="*/ 7994 w 8039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2">
                  <a:moveTo>
                    <a:pt x="7994" y="117"/>
                  </a:moveTo>
                  <a:lnTo>
                    <a:pt x="7994" y="117"/>
                  </a:lnTo>
                  <a:cubicBezTo>
                    <a:pt x="7952" y="33"/>
                    <a:pt x="7848" y="0"/>
                    <a:pt x="7764" y="43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3" y="4214"/>
                  </a:cubicBezTo>
                  <a:lnTo>
                    <a:pt x="43" y="4214"/>
                  </a:lnTo>
                  <a:cubicBezTo>
                    <a:pt x="86" y="4298"/>
                    <a:pt x="189" y="4331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4"/>
                    <a:pt x="8038" y="201"/>
                    <a:pt x="7994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13">
              <a:extLst>
                <a:ext uri="{FF2B5EF4-FFF2-40B4-BE49-F238E27FC236}">
                  <a16:creationId xmlns:a16="http://schemas.microsoft.com/office/drawing/2014/main" id="{EE1F20A9-5AD1-B846-A1CC-2031F0B43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514469" y="-3370146"/>
              <a:ext cx="873537" cy="646053"/>
            </a:xfrm>
            <a:custGeom>
              <a:avLst/>
              <a:gdLst>
                <a:gd name="T0" fmla="*/ 803 w 847"/>
                <a:gd name="T1" fmla="*/ 117 h 626"/>
                <a:gd name="T2" fmla="*/ 803 w 847"/>
                <a:gd name="T3" fmla="*/ 117 h 626"/>
                <a:gd name="T4" fmla="*/ 573 w 847"/>
                <a:gd name="T5" fmla="*/ 44 h 626"/>
                <a:gd name="T6" fmla="*/ 117 w 847"/>
                <a:gd name="T7" fmla="*/ 278 h 626"/>
                <a:gd name="T8" fmla="*/ 117 w 847"/>
                <a:gd name="T9" fmla="*/ 278 h 626"/>
                <a:gd name="T10" fmla="*/ 44 w 847"/>
                <a:gd name="T11" fmla="*/ 508 h 626"/>
                <a:gd name="T12" fmla="*/ 44 w 847"/>
                <a:gd name="T13" fmla="*/ 508 h 626"/>
                <a:gd name="T14" fmla="*/ 274 w 847"/>
                <a:gd name="T15" fmla="*/ 582 h 626"/>
                <a:gd name="T16" fmla="*/ 729 w 847"/>
                <a:gd name="T17" fmla="*/ 347 h 626"/>
                <a:gd name="T18" fmla="*/ 729 w 847"/>
                <a:gd name="T19" fmla="*/ 347 h 626"/>
                <a:gd name="T20" fmla="*/ 803 w 847"/>
                <a:gd name="T21" fmla="*/ 1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803" y="117"/>
                  </a:moveTo>
                  <a:lnTo>
                    <a:pt x="803" y="117"/>
                  </a:lnTo>
                  <a:cubicBezTo>
                    <a:pt x="760" y="33"/>
                    <a:pt x="656" y="0"/>
                    <a:pt x="573" y="44"/>
                  </a:cubicBezTo>
                  <a:lnTo>
                    <a:pt x="117" y="278"/>
                  </a:lnTo>
                  <a:lnTo>
                    <a:pt x="117" y="278"/>
                  </a:lnTo>
                  <a:cubicBezTo>
                    <a:pt x="33" y="322"/>
                    <a:pt x="0" y="424"/>
                    <a:pt x="44" y="508"/>
                  </a:cubicBezTo>
                  <a:lnTo>
                    <a:pt x="44" y="508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5"/>
                    <a:pt x="846" y="201"/>
                    <a:pt x="803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14">
              <a:extLst>
                <a:ext uri="{FF2B5EF4-FFF2-40B4-BE49-F238E27FC236}">
                  <a16:creationId xmlns:a16="http://schemas.microsoft.com/office/drawing/2014/main" id="{0FBE8C90-A090-7A42-B54B-148BC1890E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9538691" y="-3508331"/>
              <a:ext cx="404919" cy="404919"/>
            </a:xfrm>
            <a:custGeom>
              <a:avLst/>
              <a:gdLst>
                <a:gd name="T0" fmla="*/ 347 w 392"/>
                <a:gd name="T1" fmla="*/ 117 h 392"/>
                <a:gd name="T2" fmla="*/ 347 w 392"/>
                <a:gd name="T3" fmla="*/ 117 h 392"/>
                <a:gd name="T4" fmla="*/ 117 w 392"/>
                <a:gd name="T5" fmla="*/ 44 h 392"/>
                <a:gd name="T6" fmla="*/ 117 w 392"/>
                <a:gd name="T7" fmla="*/ 44 h 392"/>
                <a:gd name="T8" fmla="*/ 44 w 392"/>
                <a:gd name="T9" fmla="*/ 274 h 392"/>
                <a:gd name="T10" fmla="*/ 44 w 392"/>
                <a:gd name="T11" fmla="*/ 274 h 392"/>
                <a:gd name="T12" fmla="*/ 274 w 392"/>
                <a:gd name="T13" fmla="*/ 347 h 392"/>
                <a:gd name="T14" fmla="*/ 274 w 392"/>
                <a:gd name="T15" fmla="*/ 347 h 392"/>
                <a:gd name="T16" fmla="*/ 347 w 392"/>
                <a:gd name="T17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4" y="274"/>
                  </a:cubicBezTo>
                  <a:lnTo>
                    <a:pt x="44" y="274"/>
                  </a:lnTo>
                  <a:cubicBezTo>
                    <a:pt x="86" y="358"/>
                    <a:pt x="190" y="391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15">
              <a:extLst>
                <a:ext uri="{FF2B5EF4-FFF2-40B4-BE49-F238E27FC236}">
                  <a16:creationId xmlns:a16="http://schemas.microsoft.com/office/drawing/2014/main" id="{EB8A94CD-D17D-F741-A609-163AEA9A9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-919295" y="-71037"/>
              <a:ext cx="404922" cy="404919"/>
            </a:xfrm>
            <a:custGeom>
              <a:avLst/>
              <a:gdLst>
                <a:gd name="T0" fmla="*/ 347 w 392"/>
                <a:gd name="T1" fmla="*/ 117 h 391"/>
                <a:gd name="T2" fmla="*/ 347 w 392"/>
                <a:gd name="T3" fmla="*/ 117 h 391"/>
                <a:gd name="T4" fmla="*/ 117 w 392"/>
                <a:gd name="T5" fmla="*/ 43 h 391"/>
                <a:gd name="T6" fmla="*/ 117 w 392"/>
                <a:gd name="T7" fmla="*/ 43 h 391"/>
                <a:gd name="T8" fmla="*/ 43 w 392"/>
                <a:gd name="T9" fmla="*/ 273 h 391"/>
                <a:gd name="T10" fmla="*/ 43 w 392"/>
                <a:gd name="T11" fmla="*/ 273 h 391"/>
                <a:gd name="T12" fmla="*/ 273 w 392"/>
                <a:gd name="T13" fmla="*/ 347 h 391"/>
                <a:gd name="T14" fmla="*/ 273 w 392"/>
                <a:gd name="T15" fmla="*/ 347 h 391"/>
                <a:gd name="T16" fmla="*/ 347 w 392"/>
                <a:gd name="T17" fmla="*/ 1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347" y="117"/>
                  </a:move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8" y="304"/>
                    <a:pt x="391" y="201"/>
                    <a:pt x="347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16">
              <a:extLst>
                <a:ext uri="{FF2B5EF4-FFF2-40B4-BE49-F238E27FC236}">
                  <a16:creationId xmlns:a16="http://schemas.microsoft.com/office/drawing/2014/main" id="{C4E1BB7F-75CD-6345-BD5E-6E31E3D17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6725" y="-5087209"/>
              <a:ext cx="7224875" cy="3917264"/>
            </a:xfrm>
            <a:custGeom>
              <a:avLst/>
              <a:gdLst>
                <a:gd name="T0" fmla="*/ 43 w 7001"/>
                <a:gd name="T1" fmla="*/ 3679 h 3797"/>
                <a:gd name="T2" fmla="*/ 43 w 7001"/>
                <a:gd name="T3" fmla="*/ 3679 h 3797"/>
                <a:gd name="T4" fmla="*/ 274 w 7001"/>
                <a:gd name="T5" fmla="*/ 3753 h 3797"/>
                <a:gd name="T6" fmla="*/ 6883 w 7001"/>
                <a:gd name="T7" fmla="*/ 347 h 3797"/>
                <a:gd name="T8" fmla="*/ 6883 w 7001"/>
                <a:gd name="T9" fmla="*/ 347 h 3797"/>
                <a:gd name="T10" fmla="*/ 6957 w 7001"/>
                <a:gd name="T11" fmla="*/ 117 h 3797"/>
                <a:gd name="T12" fmla="*/ 6957 w 7001"/>
                <a:gd name="T13" fmla="*/ 117 h 3797"/>
                <a:gd name="T14" fmla="*/ 6727 w 7001"/>
                <a:gd name="T15" fmla="*/ 43 h 3797"/>
                <a:gd name="T16" fmla="*/ 117 w 7001"/>
                <a:gd name="T17" fmla="*/ 3449 h 3797"/>
                <a:gd name="T18" fmla="*/ 117 w 7001"/>
                <a:gd name="T19" fmla="*/ 3449 h 3797"/>
                <a:gd name="T20" fmla="*/ 43 w 7001"/>
                <a:gd name="T21" fmla="*/ 3679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7">
                  <a:moveTo>
                    <a:pt x="43" y="3679"/>
                  </a:moveTo>
                  <a:lnTo>
                    <a:pt x="43" y="3679"/>
                  </a:lnTo>
                  <a:cubicBezTo>
                    <a:pt x="86" y="3763"/>
                    <a:pt x="189" y="3796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0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3" y="3493"/>
                    <a:pt x="0" y="3595"/>
                    <a:pt x="43" y="36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17">
              <a:extLst>
                <a:ext uri="{FF2B5EF4-FFF2-40B4-BE49-F238E27FC236}">
                  <a16:creationId xmlns:a16="http://schemas.microsoft.com/office/drawing/2014/main" id="{E2B47BF0-5A01-DF4C-9598-B82F8133CC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472536" y="-2982439"/>
              <a:ext cx="8294049" cy="4467776"/>
            </a:xfrm>
            <a:custGeom>
              <a:avLst/>
              <a:gdLst>
                <a:gd name="T0" fmla="*/ 7995 w 8040"/>
                <a:gd name="T1" fmla="*/ 117 h 4332"/>
                <a:gd name="T2" fmla="*/ 7995 w 8040"/>
                <a:gd name="T3" fmla="*/ 117 h 4332"/>
                <a:gd name="T4" fmla="*/ 7765 w 8040"/>
                <a:gd name="T5" fmla="*/ 44 h 4332"/>
                <a:gd name="T6" fmla="*/ 117 w 8040"/>
                <a:gd name="T7" fmla="*/ 3984 h 4332"/>
                <a:gd name="T8" fmla="*/ 117 w 8040"/>
                <a:gd name="T9" fmla="*/ 3984 h 4332"/>
                <a:gd name="T10" fmla="*/ 44 w 8040"/>
                <a:gd name="T11" fmla="*/ 4214 h 4332"/>
                <a:gd name="T12" fmla="*/ 44 w 8040"/>
                <a:gd name="T13" fmla="*/ 4214 h 4332"/>
                <a:gd name="T14" fmla="*/ 274 w 8040"/>
                <a:gd name="T15" fmla="*/ 4288 h 4332"/>
                <a:gd name="T16" fmla="*/ 7922 w 8040"/>
                <a:gd name="T17" fmla="*/ 347 h 4332"/>
                <a:gd name="T18" fmla="*/ 7922 w 8040"/>
                <a:gd name="T19" fmla="*/ 347 h 4332"/>
                <a:gd name="T20" fmla="*/ 7995 w 8040"/>
                <a:gd name="T21" fmla="*/ 117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40" h="4332">
                  <a:moveTo>
                    <a:pt x="7995" y="117"/>
                  </a:moveTo>
                  <a:lnTo>
                    <a:pt x="7995" y="117"/>
                  </a:lnTo>
                  <a:cubicBezTo>
                    <a:pt x="7952" y="33"/>
                    <a:pt x="7849" y="0"/>
                    <a:pt x="7765" y="44"/>
                  </a:cubicBezTo>
                  <a:lnTo>
                    <a:pt x="117" y="3984"/>
                  </a:lnTo>
                  <a:lnTo>
                    <a:pt x="117" y="3984"/>
                  </a:lnTo>
                  <a:cubicBezTo>
                    <a:pt x="33" y="4027"/>
                    <a:pt x="0" y="4130"/>
                    <a:pt x="44" y="4214"/>
                  </a:cubicBezTo>
                  <a:lnTo>
                    <a:pt x="44" y="4214"/>
                  </a:lnTo>
                  <a:cubicBezTo>
                    <a:pt x="87" y="4299"/>
                    <a:pt x="190" y="4331"/>
                    <a:pt x="274" y="4288"/>
                  </a:cubicBezTo>
                  <a:lnTo>
                    <a:pt x="7922" y="347"/>
                  </a:lnTo>
                  <a:lnTo>
                    <a:pt x="7922" y="347"/>
                  </a:lnTo>
                  <a:cubicBezTo>
                    <a:pt x="8006" y="304"/>
                    <a:pt x="8039" y="201"/>
                    <a:pt x="7995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18">
              <a:extLst>
                <a:ext uri="{FF2B5EF4-FFF2-40B4-BE49-F238E27FC236}">
                  <a16:creationId xmlns:a16="http://schemas.microsoft.com/office/drawing/2014/main" id="{D73B71FA-8416-1B4A-8019-23ADE0A95D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2230918" y="-3320139"/>
              <a:ext cx="2274835" cy="1369449"/>
            </a:xfrm>
            <a:custGeom>
              <a:avLst/>
              <a:gdLst>
                <a:gd name="T0" fmla="*/ 2162 w 2207"/>
                <a:gd name="T1" fmla="*/ 117 h 1327"/>
                <a:gd name="T2" fmla="*/ 2162 w 2207"/>
                <a:gd name="T3" fmla="*/ 117 h 1327"/>
                <a:gd name="T4" fmla="*/ 1932 w 2207"/>
                <a:gd name="T5" fmla="*/ 44 h 1327"/>
                <a:gd name="T6" fmla="*/ 117 w 2207"/>
                <a:gd name="T7" fmla="*/ 979 h 1327"/>
                <a:gd name="T8" fmla="*/ 117 w 2207"/>
                <a:gd name="T9" fmla="*/ 979 h 1327"/>
                <a:gd name="T10" fmla="*/ 43 w 2207"/>
                <a:gd name="T11" fmla="*/ 1209 h 1327"/>
                <a:gd name="T12" fmla="*/ 43 w 2207"/>
                <a:gd name="T13" fmla="*/ 1209 h 1327"/>
                <a:gd name="T14" fmla="*/ 274 w 2207"/>
                <a:gd name="T15" fmla="*/ 1282 h 1327"/>
                <a:gd name="T16" fmla="*/ 2089 w 2207"/>
                <a:gd name="T17" fmla="*/ 347 h 1327"/>
                <a:gd name="T18" fmla="*/ 2089 w 2207"/>
                <a:gd name="T19" fmla="*/ 347 h 1327"/>
                <a:gd name="T20" fmla="*/ 2162 w 2207"/>
                <a:gd name="T21" fmla="*/ 11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2162" y="117"/>
                  </a:moveTo>
                  <a:lnTo>
                    <a:pt x="2162" y="117"/>
                  </a:lnTo>
                  <a:cubicBezTo>
                    <a:pt x="2119" y="33"/>
                    <a:pt x="2016" y="0"/>
                    <a:pt x="1932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  <a:lnTo>
                    <a:pt x="43" y="1209"/>
                  </a:lnTo>
                  <a:cubicBezTo>
                    <a:pt x="87" y="1293"/>
                    <a:pt x="190" y="1326"/>
                    <a:pt x="274" y="1282"/>
                  </a:cubicBezTo>
                  <a:lnTo>
                    <a:pt x="2089" y="347"/>
                  </a:lnTo>
                  <a:lnTo>
                    <a:pt x="2089" y="347"/>
                  </a:lnTo>
                  <a:cubicBezTo>
                    <a:pt x="2173" y="304"/>
                    <a:pt x="2206" y="201"/>
                    <a:pt x="2162" y="11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19">
              <a:extLst>
                <a:ext uri="{FF2B5EF4-FFF2-40B4-BE49-F238E27FC236}">
                  <a16:creationId xmlns:a16="http://schemas.microsoft.com/office/drawing/2014/main" id="{127725E3-31F8-7D40-8821-2B5793A9CD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601063" y="-3963506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5 w 8039"/>
                <a:gd name="T11" fmla="*/ 116 h 4331"/>
                <a:gd name="T12" fmla="*/ 7995 w 8039"/>
                <a:gd name="T13" fmla="*/ 116 h 4331"/>
                <a:gd name="T14" fmla="*/ 7764 w 8039"/>
                <a:gd name="T15" fmla="*/ 43 h 4331"/>
                <a:gd name="T16" fmla="*/ 117 w 8039"/>
                <a:gd name="T17" fmla="*/ 3983 h 4331"/>
                <a:gd name="T18" fmla="*/ 117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90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1"/>
                    <a:pt x="7995" y="116"/>
                  </a:cubicBezTo>
                  <a:lnTo>
                    <a:pt x="7995" y="116"/>
                  </a:lnTo>
                  <a:cubicBezTo>
                    <a:pt x="7951" y="33"/>
                    <a:pt x="7849" y="0"/>
                    <a:pt x="7764" y="43"/>
                  </a:cubicBezTo>
                  <a:lnTo>
                    <a:pt x="117" y="3983"/>
                  </a:lnTo>
                  <a:lnTo>
                    <a:pt x="117" y="3983"/>
                  </a:lnTo>
                  <a:cubicBezTo>
                    <a:pt x="33" y="4026"/>
                    <a:pt x="0" y="4129"/>
                    <a:pt x="43" y="42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20">
              <a:extLst>
                <a:ext uri="{FF2B5EF4-FFF2-40B4-BE49-F238E27FC236}">
                  <a16:creationId xmlns:a16="http://schemas.microsoft.com/office/drawing/2014/main" id="{1ADE8A3D-BE02-524F-870C-7CF0E81DA2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3142403" y="-433338"/>
              <a:ext cx="1060074" cy="741598"/>
            </a:xfrm>
            <a:custGeom>
              <a:avLst/>
              <a:gdLst>
                <a:gd name="T0" fmla="*/ 42 w 1029"/>
                <a:gd name="T1" fmla="*/ 602 h 719"/>
                <a:gd name="T2" fmla="*/ 42 w 1029"/>
                <a:gd name="T3" fmla="*/ 602 h 719"/>
                <a:gd name="T4" fmla="*/ 273 w 1029"/>
                <a:gd name="T5" fmla="*/ 676 h 719"/>
                <a:gd name="T6" fmla="*/ 910 w 1029"/>
                <a:gd name="T7" fmla="*/ 347 h 719"/>
                <a:gd name="T8" fmla="*/ 910 w 1029"/>
                <a:gd name="T9" fmla="*/ 347 h 719"/>
                <a:gd name="T10" fmla="*/ 984 w 1029"/>
                <a:gd name="T11" fmla="*/ 117 h 719"/>
                <a:gd name="T12" fmla="*/ 984 w 1029"/>
                <a:gd name="T13" fmla="*/ 117 h 719"/>
                <a:gd name="T14" fmla="*/ 754 w 1029"/>
                <a:gd name="T15" fmla="*/ 43 h 719"/>
                <a:gd name="T16" fmla="*/ 117 w 1029"/>
                <a:gd name="T17" fmla="*/ 371 h 719"/>
                <a:gd name="T18" fmla="*/ 117 w 1029"/>
                <a:gd name="T19" fmla="*/ 371 h 719"/>
                <a:gd name="T20" fmla="*/ 42 w 1029"/>
                <a:gd name="T21" fmla="*/ 60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" h="719">
                  <a:moveTo>
                    <a:pt x="42" y="602"/>
                  </a:moveTo>
                  <a:lnTo>
                    <a:pt x="42" y="602"/>
                  </a:lnTo>
                  <a:cubicBezTo>
                    <a:pt x="86" y="686"/>
                    <a:pt x="189" y="718"/>
                    <a:pt x="273" y="676"/>
                  </a:cubicBezTo>
                  <a:lnTo>
                    <a:pt x="910" y="347"/>
                  </a:lnTo>
                  <a:lnTo>
                    <a:pt x="910" y="347"/>
                  </a:lnTo>
                  <a:cubicBezTo>
                    <a:pt x="994" y="304"/>
                    <a:pt x="1028" y="201"/>
                    <a:pt x="984" y="117"/>
                  </a:cubicBezTo>
                  <a:lnTo>
                    <a:pt x="984" y="117"/>
                  </a:lnTo>
                  <a:cubicBezTo>
                    <a:pt x="940" y="33"/>
                    <a:pt x="838" y="0"/>
                    <a:pt x="754" y="43"/>
                  </a:cubicBezTo>
                  <a:lnTo>
                    <a:pt x="117" y="371"/>
                  </a:lnTo>
                  <a:lnTo>
                    <a:pt x="117" y="371"/>
                  </a:lnTo>
                  <a:cubicBezTo>
                    <a:pt x="32" y="415"/>
                    <a:pt x="0" y="518"/>
                    <a:pt x="42" y="60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21">
              <a:extLst>
                <a:ext uri="{FF2B5EF4-FFF2-40B4-BE49-F238E27FC236}">
                  <a16:creationId xmlns:a16="http://schemas.microsoft.com/office/drawing/2014/main" id="{2F7EF27B-83AF-034F-8583-E2F3147182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3242169" y="-3475317"/>
              <a:ext cx="404922" cy="404922"/>
            </a:xfrm>
            <a:custGeom>
              <a:avLst/>
              <a:gdLst>
                <a:gd name="T0" fmla="*/ 43 w 391"/>
                <a:gd name="T1" fmla="*/ 273 h 391"/>
                <a:gd name="T2" fmla="*/ 43 w 391"/>
                <a:gd name="T3" fmla="*/ 273 h 391"/>
                <a:gd name="T4" fmla="*/ 273 w 391"/>
                <a:gd name="T5" fmla="*/ 347 h 391"/>
                <a:gd name="T6" fmla="*/ 273 w 391"/>
                <a:gd name="T7" fmla="*/ 347 h 391"/>
                <a:gd name="T8" fmla="*/ 347 w 391"/>
                <a:gd name="T9" fmla="*/ 117 h 391"/>
                <a:gd name="T10" fmla="*/ 347 w 391"/>
                <a:gd name="T11" fmla="*/ 117 h 391"/>
                <a:gd name="T12" fmla="*/ 117 w 391"/>
                <a:gd name="T13" fmla="*/ 43 h 391"/>
                <a:gd name="T14" fmla="*/ 117 w 391"/>
                <a:gd name="T15" fmla="*/ 43 h 391"/>
                <a:gd name="T16" fmla="*/ 43 w 391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43" y="273"/>
                  </a:moveTo>
                  <a:lnTo>
                    <a:pt x="43" y="273"/>
                  </a:lnTo>
                  <a:cubicBezTo>
                    <a:pt x="87" y="357"/>
                    <a:pt x="190" y="390"/>
                    <a:pt x="273" y="347"/>
                  </a:cubicBezTo>
                  <a:lnTo>
                    <a:pt x="273" y="347"/>
                  </a:lnTo>
                  <a:cubicBezTo>
                    <a:pt x="357" y="304"/>
                    <a:pt x="390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7"/>
                    <a:pt x="0" y="189"/>
                    <a:pt x="43" y="27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22">
              <a:extLst>
                <a:ext uri="{FF2B5EF4-FFF2-40B4-BE49-F238E27FC236}">
                  <a16:creationId xmlns:a16="http://schemas.microsoft.com/office/drawing/2014/main" id="{8A3E7A1B-D91B-0E42-B564-5BDC7AD95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240124" y="-2218266"/>
              <a:ext cx="7224875" cy="3917264"/>
            </a:xfrm>
            <a:custGeom>
              <a:avLst/>
              <a:gdLst>
                <a:gd name="T0" fmla="*/ 43 w 7001"/>
                <a:gd name="T1" fmla="*/ 3680 h 3798"/>
                <a:gd name="T2" fmla="*/ 43 w 7001"/>
                <a:gd name="T3" fmla="*/ 3680 h 3798"/>
                <a:gd name="T4" fmla="*/ 274 w 7001"/>
                <a:gd name="T5" fmla="*/ 3753 h 3798"/>
                <a:gd name="T6" fmla="*/ 6883 w 7001"/>
                <a:gd name="T7" fmla="*/ 347 h 3798"/>
                <a:gd name="T8" fmla="*/ 6883 w 7001"/>
                <a:gd name="T9" fmla="*/ 347 h 3798"/>
                <a:gd name="T10" fmla="*/ 6957 w 7001"/>
                <a:gd name="T11" fmla="*/ 117 h 3798"/>
                <a:gd name="T12" fmla="*/ 6957 w 7001"/>
                <a:gd name="T13" fmla="*/ 117 h 3798"/>
                <a:gd name="T14" fmla="*/ 6727 w 7001"/>
                <a:gd name="T15" fmla="*/ 43 h 3798"/>
                <a:gd name="T16" fmla="*/ 117 w 7001"/>
                <a:gd name="T17" fmla="*/ 3450 h 3798"/>
                <a:gd name="T18" fmla="*/ 117 w 7001"/>
                <a:gd name="T19" fmla="*/ 3450 h 3798"/>
                <a:gd name="T20" fmla="*/ 43 w 7001"/>
                <a:gd name="T21" fmla="*/ 3680 h 3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1" h="3798">
                  <a:moveTo>
                    <a:pt x="43" y="3680"/>
                  </a:moveTo>
                  <a:lnTo>
                    <a:pt x="43" y="3680"/>
                  </a:lnTo>
                  <a:cubicBezTo>
                    <a:pt x="86" y="3764"/>
                    <a:pt x="190" y="3797"/>
                    <a:pt x="274" y="3753"/>
                  </a:cubicBezTo>
                  <a:lnTo>
                    <a:pt x="6883" y="347"/>
                  </a:lnTo>
                  <a:lnTo>
                    <a:pt x="6883" y="347"/>
                  </a:lnTo>
                  <a:cubicBezTo>
                    <a:pt x="6967" y="304"/>
                    <a:pt x="7000" y="201"/>
                    <a:pt x="6957" y="117"/>
                  </a:cubicBezTo>
                  <a:lnTo>
                    <a:pt x="6957" y="117"/>
                  </a:lnTo>
                  <a:cubicBezTo>
                    <a:pt x="6913" y="33"/>
                    <a:pt x="6811" y="0"/>
                    <a:pt x="6727" y="43"/>
                  </a:cubicBezTo>
                  <a:lnTo>
                    <a:pt x="117" y="3450"/>
                  </a:lnTo>
                  <a:lnTo>
                    <a:pt x="117" y="3450"/>
                  </a:lnTo>
                  <a:cubicBezTo>
                    <a:pt x="33" y="3493"/>
                    <a:pt x="0" y="3596"/>
                    <a:pt x="43" y="36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23">
              <a:extLst>
                <a:ext uri="{FF2B5EF4-FFF2-40B4-BE49-F238E27FC236}">
                  <a16:creationId xmlns:a16="http://schemas.microsoft.com/office/drawing/2014/main" id="{636FB6DE-6F39-894C-AE94-80FF99E42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04768" y="242579"/>
              <a:ext cx="873537" cy="646053"/>
            </a:xfrm>
            <a:custGeom>
              <a:avLst/>
              <a:gdLst>
                <a:gd name="T0" fmla="*/ 43 w 846"/>
                <a:gd name="T1" fmla="*/ 508 h 626"/>
                <a:gd name="T2" fmla="*/ 43 w 846"/>
                <a:gd name="T3" fmla="*/ 508 h 626"/>
                <a:gd name="T4" fmla="*/ 273 w 846"/>
                <a:gd name="T5" fmla="*/ 582 h 626"/>
                <a:gd name="T6" fmla="*/ 729 w 846"/>
                <a:gd name="T7" fmla="*/ 347 h 626"/>
                <a:gd name="T8" fmla="*/ 729 w 846"/>
                <a:gd name="T9" fmla="*/ 347 h 626"/>
                <a:gd name="T10" fmla="*/ 802 w 846"/>
                <a:gd name="T11" fmla="*/ 117 h 626"/>
                <a:gd name="T12" fmla="*/ 802 w 846"/>
                <a:gd name="T13" fmla="*/ 117 h 626"/>
                <a:gd name="T14" fmla="*/ 572 w 846"/>
                <a:gd name="T15" fmla="*/ 43 h 626"/>
                <a:gd name="T16" fmla="*/ 116 w 846"/>
                <a:gd name="T17" fmla="*/ 278 h 626"/>
                <a:gd name="T18" fmla="*/ 116 w 846"/>
                <a:gd name="T19" fmla="*/ 278 h 626"/>
                <a:gd name="T20" fmla="*/ 43 w 846"/>
                <a:gd name="T21" fmla="*/ 50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6" h="626">
                  <a:moveTo>
                    <a:pt x="43" y="508"/>
                  </a:moveTo>
                  <a:lnTo>
                    <a:pt x="43" y="508"/>
                  </a:lnTo>
                  <a:cubicBezTo>
                    <a:pt x="86" y="592"/>
                    <a:pt x="189" y="625"/>
                    <a:pt x="273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2" y="304"/>
                    <a:pt x="845" y="201"/>
                    <a:pt x="802" y="117"/>
                  </a:cubicBezTo>
                  <a:lnTo>
                    <a:pt x="802" y="117"/>
                  </a:lnTo>
                  <a:cubicBezTo>
                    <a:pt x="759" y="33"/>
                    <a:pt x="656" y="0"/>
                    <a:pt x="572" y="43"/>
                  </a:cubicBezTo>
                  <a:lnTo>
                    <a:pt x="116" y="278"/>
                  </a:lnTo>
                  <a:lnTo>
                    <a:pt x="116" y="278"/>
                  </a:lnTo>
                  <a:cubicBezTo>
                    <a:pt x="33" y="321"/>
                    <a:pt x="0" y="424"/>
                    <a:pt x="43" y="50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25">
              <a:extLst>
                <a:ext uri="{FF2B5EF4-FFF2-40B4-BE49-F238E27FC236}">
                  <a16:creationId xmlns:a16="http://schemas.microsoft.com/office/drawing/2014/main" id="{1F3E7806-19E7-584E-AAC4-3DF913911D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8427160" y="-2331030"/>
              <a:ext cx="7224875" cy="3917264"/>
            </a:xfrm>
            <a:custGeom>
              <a:avLst/>
              <a:gdLst>
                <a:gd name="T0" fmla="*/ 44 w 7002"/>
                <a:gd name="T1" fmla="*/ 3680 h 3797"/>
                <a:gd name="T2" fmla="*/ 44 w 7002"/>
                <a:gd name="T3" fmla="*/ 3680 h 3797"/>
                <a:gd name="T4" fmla="*/ 274 w 7002"/>
                <a:gd name="T5" fmla="*/ 3753 h 3797"/>
                <a:gd name="T6" fmla="*/ 6884 w 7002"/>
                <a:gd name="T7" fmla="*/ 347 h 3797"/>
                <a:gd name="T8" fmla="*/ 6884 w 7002"/>
                <a:gd name="T9" fmla="*/ 347 h 3797"/>
                <a:gd name="T10" fmla="*/ 6957 w 7002"/>
                <a:gd name="T11" fmla="*/ 117 h 3797"/>
                <a:gd name="T12" fmla="*/ 6957 w 7002"/>
                <a:gd name="T13" fmla="*/ 117 h 3797"/>
                <a:gd name="T14" fmla="*/ 6727 w 7002"/>
                <a:gd name="T15" fmla="*/ 43 h 3797"/>
                <a:gd name="T16" fmla="*/ 117 w 7002"/>
                <a:gd name="T17" fmla="*/ 3449 h 3797"/>
                <a:gd name="T18" fmla="*/ 117 w 7002"/>
                <a:gd name="T19" fmla="*/ 3449 h 3797"/>
                <a:gd name="T20" fmla="*/ 44 w 7002"/>
                <a:gd name="T21" fmla="*/ 3680 h 3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2" h="3797">
                  <a:moveTo>
                    <a:pt x="44" y="3680"/>
                  </a:moveTo>
                  <a:lnTo>
                    <a:pt x="44" y="3680"/>
                  </a:lnTo>
                  <a:cubicBezTo>
                    <a:pt x="87" y="3764"/>
                    <a:pt x="190" y="3796"/>
                    <a:pt x="274" y="3753"/>
                  </a:cubicBezTo>
                  <a:lnTo>
                    <a:pt x="6884" y="347"/>
                  </a:lnTo>
                  <a:lnTo>
                    <a:pt x="6884" y="347"/>
                  </a:lnTo>
                  <a:cubicBezTo>
                    <a:pt x="6968" y="304"/>
                    <a:pt x="7001" y="201"/>
                    <a:pt x="6957" y="117"/>
                  </a:cubicBezTo>
                  <a:lnTo>
                    <a:pt x="6957" y="117"/>
                  </a:lnTo>
                  <a:cubicBezTo>
                    <a:pt x="6914" y="34"/>
                    <a:pt x="6811" y="0"/>
                    <a:pt x="6727" y="43"/>
                  </a:cubicBezTo>
                  <a:lnTo>
                    <a:pt x="117" y="3449"/>
                  </a:lnTo>
                  <a:lnTo>
                    <a:pt x="117" y="3449"/>
                  </a:lnTo>
                  <a:cubicBezTo>
                    <a:pt x="34" y="3492"/>
                    <a:pt x="0" y="3596"/>
                    <a:pt x="44" y="368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26">
              <a:extLst>
                <a:ext uri="{FF2B5EF4-FFF2-40B4-BE49-F238E27FC236}">
                  <a16:creationId xmlns:a16="http://schemas.microsoft.com/office/drawing/2014/main" id="{0ABEBD7E-5A31-7744-9ACB-76B3B9472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6038723" y="-3213682"/>
              <a:ext cx="8294046" cy="4467776"/>
            </a:xfrm>
            <a:custGeom>
              <a:avLst/>
              <a:gdLst>
                <a:gd name="T0" fmla="*/ 43 w 8039"/>
                <a:gd name="T1" fmla="*/ 4213 h 4331"/>
                <a:gd name="T2" fmla="*/ 43 w 8039"/>
                <a:gd name="T3" fmla="*/ 4213 h 4331"/>
                <a:gd name="T4" fmla="*/ 273 w 8039"/>
                <a:gd name="T5" fmla="*/ 4287 h 4331"/>
                <a:gd name="T6" fmla="*/ 7921 w 8039"/>
                <a:gd name="T7" fmla="*/ 347 h 4331"/>
                <a:gd name="T8" fmla="*/ 7921 w 8039"/>
                <a:gd name="T9" fmla="*/ 347 h 4331"/>
                <a:gd name="T10" fmla="*/ 7994 w 8039"/>
                <a:gd name="T11" fmla="*/ 116 h 4331"/>
                <a:gd name="T12" fmla="*/ 7994 w 8039"/>
                <a:gd name="T13" fmla="*/ 116 h 4331"/>
                <a:gd name="T14" fmla="*/ 7764 w 8039"/>
                <a:gd name="T15" fmla="*/ 42 h 4331"/>
                <a:gd name="T16" fmla="*/ 116 w 8039"/>
                <a:gd name="T17" fmla="*/ 3983 h 4331"/>
                <a:gd name="T18" fmla="*/ 116 w 8039"/>
                <a:gd name="T19" fmla="*/ 3983 h 4331"/>
                <a:gd name="T20" fmla="*/ 43 w 8039"/>
                <a:gd name="T21" fmla="*/ 4213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9" h="4331">
                  <a:moveTo>
                    <a:pt x="43" y="4213"/>
                  </a:moveTo>
                  <a:lnTo>
                    <a:pt x="43" y="4213"/>
                  </a:lnTo>
                  <a:cubicBezTo>
                    <a:pt x="86" y="4297"/>
                    <a:pt x="189" y="4330"/>
                    <a:pt x="273" y="4287"/>
                  </a:cubicBezTo>
                  <a:lnTo>
                    <a:pt x="7921" y="347"/>
                  </a:lnTo>
                  <a:lnTo>
                    <a:pt x="7921" y="347"/>
                  </a:lnTo>
                  <a:cubicBezTo>
                    <a:pt x="8005" y="303"/>
                    <a:pt x="8038" y="200"/>
                    <a:pt x="7994" y="116"/>
                  </a:cubicBezTo>
                  <a:lnTo>
                    <a:pt x="7994" y="116"/>
                  </a:lnTo>
                  <a:cubicBezTo>
                    <a:pt x="7951" y="32"/>
                    <a:pt x="7848" y="0"/>
                    <a:pt x="7764" y="42"/>
                  </a:cubicBezTo>
                  <a:lnTo>
                    <a:pt x="116" y="3983"/>
                  </a:lnTo>
                  <a:lnTo>
                    <a:pt x="116" y="3983"/>
                  </a:lnTo>
                  <a:cubicBezTo>
                    <a:pt x="33" y="4026"/>
                    <a:pt x="0" y="4130"/>
                    <a:pt x="43" y="421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27">
              <a:extLst>
                <a:ext uri="{FF2B5EF4-FFF2-40B4-BE49-F238E27FC236}">
                  <a16:creationId xmlns:a16="http://schemas.microsoft.com/office/drawing/2014/main" id="{17AF71F0-6C50-F240-9B0F-7B5FC62144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772959" y="331769"/>
              <a:ext cx="873537" cy="646053"/>
            </a:xfrm>
            <a:custGeom>
              <a:avLst/>
              <a:gdLst>
                <a:gd name="T0" fmla="*/ 44 w 847"/>
                <a:gd name="T1" fmla="*/ 507 h 626"/>
                <a:gd name="T2" fmla="*/ 44 w 847"/>
                <a:gd name="T3" fmla="*/ 507 h 626"/>
                <a:gd name="T4" fmla="*/ 274 w 847"/>
                <a:gd name="T5" fmla="*/ 582 h 626"/>
                <a:gd name="T6" fmla="*/ 729 w 847"/>
                <a:gd name="T7" fmla="*/ 347 h 626"/>
                <a:gd name="T8" fmla="*/ 729 w 847"/>
                <a:gd name="T9" fmla="*/ 347 h 626"/>
                <a:gd name="T10" fmla="*/ 803 w 847"/>
                <a:gd name="T11" fmla="*/ 117 h 626"/>
                <a:gd name="T12" fmla="*/ 803 w 847"/>
                <a:gd name="T13" fmla="*/ 117 h 626"/>
                <a:gd name="T14" fmla="*/ 572 w 847"/>
                <a:gd name="T15" fmla="*/ 43 h 626"/>
                <a:gd name="T16" fmla="*/ 118 w 847"/>
                <a:gd name="T17" fmla="*/ 277 h 626"/>
                <a:gd name="T18" fmla="*/ 118 w 847"/>
                <a:gd name="T19" fmla="*/ 277 h 626"/>
                <a:gd name="T20" fmla="*/ 44 w 847"/>
                <a:gd name="T21" fmla="*/ 50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626">
                  <a:moveTo>
                    <a:pt x="44" y="507"/>
                  </a:moveTo>
                  <a:lnTo>
                    <a:pt x="44" y="507"/>
                  </a:lnTo>
                  <a:cubicBezTo>
                    <a:pt x="87" y="592"/>
                    <a:pt x="190" y="625"/>
                    <a:pt x="274" y="582"/>
                  </a:cubicBezTo>
                  <a:lnTo>
                    <a:pt x="729" y="347"/>
                  </a:lnTo>
                  <a:lnTo>
                    <a:pt x="729" y="347"/>
                  </a:lnTo>
                  <a:cubicBezTo>
                    <a:pt x="813" y="304"/>
                    <a:pt x="846" y="201"/>
                    <a:pt x="803" y="117"/>
                  </a:cubicBezTo>
                  <a:lnTo>
                    <a:pt x="803" y="117"/>
                  </a:lnTo>
                  <a:cubicBezTo>
                    <a:pt x="760" y="33"/>
                    <a:pt x="656" y="0"/>
                    <a:pt x="572" y="43"/>
                  </a:cubicBezTo>
                  <a:lnTo>
                    <a:pt x="118" y="277"/>
                  </a:lnTo>
                  <a:lnTo>
                    <a:pt x="118" y="277"/>
                  </a:lnTo>
                  <a:cubicBezTo>
                    <a:pt x="34" y="321"/>
                    <a:pt x="0" y="424"/>
                    <a:pt x="44" y="507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28">
              <a:extLst>
                <a:ext uri="{FF2B5EF4-FFF2-40B4-BE49-F238E27FC236}">
                  <a16:creationId xmlns:a16="http://schemas.microsoft.com/office/drawing/2014/main" id="{E2E7E786-1A5C-2E44-B103-6FCF0A91A0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4217351" y="711088"/>
              <a:ext cx="404922" cy="404919"/>
            </a:xfrm>
            <a:custGeom>
              <a:avLst/>
              <a:gdLst>
                <a:gd name="T0" fmla="*/ 43 w 391"/>
                <a:gd name="T1" fmla="*/ 274 h 392"/>
                <a:gd name="T2" fmla="*/ 43 w 391"/>
                <a:gd name="T3" fmla="*/ 274 h 392"/>
                <a:gd name="T4" fmla="*/ 273 w 391"/>
                <a:gd name="T5" fmla="*/ 348 h 392"/>
                <a:gd name="T6" fmla="*/ 273 w 391"/>
                <a:gd name="T7" fmla="*/ 348 h 392"/>
                <a:gd name="T8" fmla="*/ 347 w 391"/>
                <a:gd name="T9" fmla="*/ 118 h 392"/>
                <a:gd name="T10" fmla="*/ 347 w 391"/>
                <a:gd name="T11" fmla="*/ 118 h 392"/>
                <a:gd name="T12" fmla="*/ 117 w 391"/>
                <a:gd name="T13" fmla="*/ 44 h 392"/>
                <a:gd name="T14" fmla="*/ 117 w 391"/>
                <a:gd name="T15" fmla="*/ 44 h 392"/>
                <a:gd name="T16" fmla="*/ 43 w 391"/>
                <a:gd name="T17" fmla="*/ 2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3" y="274"/>
                  </a:moveTo>
                  <a:lnTo>
                    <a:pt x="43" y="274"/>
                  </a:lnTo>
                  <a:cubicBezTo>
                    <a:pt x="87" y="358"/>
                    <a:pt x="189" y="391"/>
                    <a:pt x="273" y="348"/>
                  </a:cubicBezTo>
                  <a:lnTo>
                    <a:pt x="273" y="348"/>
                  </a:lnTo>
                  <a:cubicBezTo>
                    <a:pt x="357" y="304"/>
                    <a:pt x="390" y="201"/>
                    <a:pt x="347" y="118"/>
                  </a:cubicBezTo>
                  <a:lnTo>
                    <a:pt x="347" y="118"/>
                  </a:lnTo>
                  <a:cubicBezTo>
                    <a:pt x="304" y="33"/>
                    <a:pt x="201" y="0"/>
                    <a:pt x="117" y="44"/>
                  </a:cubicBezTo>
                  <a:lnTo>
                    <a:pt x="117" y="44"/>
                  </a:lnTo>
                  <a:cubicBezTo>
                    <a:pt x="33" y="87"/>
                    <a:pt x="0" y="190"/>
                    <a:pt x="43" y="274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29">
              <a:extLst>
                <a:ext uri="{FF2B5EF4-FFF2-40B4-BE49-F238E27FC236}">
                  <a16:creationId xmlns:a16="http://schemas.microsoft.com/office/drawing/2014/main" id="{AD9ED73E-0456-C745-8611-32B65B869B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4679829" y="-2725490"/>
              <a:ext cx="404922" cy="404919"/>
            </a:xfrm>
            <a:custGeom>
              <a:avLst/>
              <a:gdLst>
                <a:gd name="T0" fmla="*/ 43 w 392"/>
                <a:gd name="T1" fmla="*/ 273 h 391"/>
                <a:gd name="T2" fmla="*/ 43 w 392"/>
                <a:gd name="T3" fmla="*/ 273 h 391"/>
                <a:gd name="T4" fmla="*/ 274 w 392"/>
                <a:gd name="T5" fmla="*/ 347 h 391"/>
                <a:gd name="T6" fmla="*/ 274 w 392"/>
                <a:gd name="T7" fmla="*/ 347 h 391"/>
                <a:gd name="T8" fmla="*/ 347 w 392"/>
                <a:gd name="T9" fmla="*/ 117 h 391"/>
                <a:gd name="T10" fmla="*/ 347 w 392"/>
                <a:gd name="T11" fmla="*/ 117 h 391"/>
                <a:gd name="T12" fmla="*/ 117 w 392"/>
                <a:gd name="T13" fmla="*/ 43 h 391"/>
                <a:gd name="T14" fmla="*/ 117 w 392"/>
                <a:gd name="T15" fmla="*/ 43 h 391"/>
                <a:gd name="T16" fmla="*/ 43 w 392"/>
                <a:gd name="T17" fmla="*/ 27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3"/>
                  </a:moveTo>
                  <a:lnTo>
                    <a:pt x="43" y="273"/>
                  </a:lnTo>
                  <a:cubicBezTo>
                    <a:pt x="86" y="357"/>
                    <a:pt x="190" y="390"/>
                    <a:pt x="274" y="347"/>
                  </a:cubicBezTo>
                  <a:lnTo>
                    <a:pt x="274" y="347"/>
                  </a:lnTo>
                  <a:cubicBezTo>
                    <a:pt x="358" y="304"/>
                    <a:pt x="391" y="200"/>
                    <a:pt x="347" y="117"/>
                  </a:cubicBezTo>
                  <a:lnTo>
                    <a:pt x="347" y="117"/>
                  </a:lnTo>
                  <a:cubicBezTo>
                    <a:pt x="304" y="33"/>
                    <a:pt x="201" y="0"/>
                    <a:pt x="117" y="43"/>
                  </a:cubicBezTo>
                  <a:lnTo>
                    <a:pt x="117" y="43"/>
                  </a:lnTo>
                  <a:cubicBezTo>
                    <a:pt x="33" y="86"/>
                    <a:pt x="0" y="189"/>
                    <a:pt x="43" y="273"/>
                  </a:cubicBezTo>
                </a:path>
              </a:pathLst>
            </a:custGeom>
            <a:solidFill>
              <a:srgbClr val="A155A1">
                <a:alpha val="6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4">
              <a:extLst>
                <a:ext uri="{FF2B5EF4-FFF2-40B4-BE49-F238E27FC236}">
                  <a16:creationId xmlns:a16="http://schemas.microsoft.com/office/drawing/2014/main" id="{89D0D196-890C-C04A-B4CA-2D89B64654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10536147" y="-335652"/>
              <a:ext cx="2274835" cy="1369449"/>
            </a:xfrm>
            <a:custGeom>
              <a:avLst/>
              <a:gdLst>
                <a:gd name="T0" fmla="*/ 43 w 2207"/>
                <a:gd name="T1" fmla="*/ 1209 h 1327"/>
                <a:gd name="T2" fmla="*/ 43 w 2207"/>
                <a:gd name="T3" fmla="*/ 1209 h 1327"/>
                <a:gd name="T4" fmla="*/ 274 w 2207"/>
                <a:gd name="T5" fmla="*/ 1283 h 1327"/>
                <a:gd name="T6" fmla="*/ 2089 w 2207"/>
                <a:gd name="T7" fmla="*/ 348 h 1327"/>
                <a:gd name="T8" fmla="*/ 2089 w 2207"/>
                <a:gd name="T9" fmla="*/ 348 h 1327"/>
                <a:gd name="T10" fmla="*/ 2163 w 2207"/>
                <a:gd name="T11" fmla="*/ 117 h 1327"/>
                <a:gd name="T12" fmla="*/ 2163 w 2207"/>
                <a:gd name="T13" fmla="*/ 117 h 1327"/>
                <a:gd name="T14" fmla="*/ 1933 w 2207"/>
                <a:gd name="T15" fmla="*/ 44 h 1327"/>
                <a:gd name="T16" fmla="*/ 117 w 2207"/>
                <a:gd name="T17" fmla="*/ 979 h 1327"/>
                <a:gd name="T18" fmla="*/ 117 w 2207"/>
                <a:gd name="T19" fmla="*/ 979 h 1327"/>
                <a:gd name="T20" fmla="*/ 43 w 2207"/>
                <a:gd name="T21" fmla="*/ 120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7" h="1327">
                  <a:moveTo>
                    <a:pt x="43" y="1209"/>
                  </a:moveTo>
                  <a:lnTo>
                    <a:pt x="43" y="1209"/>
                  </a:lnTo>
                  <a:cubicBezTo>
                    <a:pt x="87" y="1293"/>
                    <a:pt x="190" y="1326"/>
                    <a:pt x="274" y="1283"/>
                  </a:cubicBezTo>
                  <a:lnTo>
                    <a:pt x="2089" y="348"/>
                  </a:lnTo>
                  <a:lnTo>
                    <a:pt x="2089" y="348"/>
                  </a:lnTo>
                  <a:cubicBezTo>
                    <a:pt x="2173" y="305"/>
                    <a:pt x="2206" y="201"/>
                    <a:pt x="2163" y="117"/>
                  </a:cubicBezTo>
                  <a:lnTo>
                    <a:pt x="2163" y="117"/>
                  </a:lnTo>
                  <a:cubicBezTo>
                    <a:pt x="2119" y="33"/>
                    <a:pt x="2016" y="0"/>
                    <a:pt x="1933" y="44"/>
                  </a:cubicBezTo>
                  <a:lnTo>
                    <a:pt x="117" y="979"/>
                  </a:lnTo>
                  <a:lnTo>
                    <a:pt x="117" y="979"/>
                  </a:lnTo>
                  <a:cubicBezTo>
                    <a:pt x="33" y="1022"/>
                    <a:pt x="0" y="1125"/>
                    <a:pt x="43" y="1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6">
              <a:extLst>
                <a:ext uri="{FF2B5EF4-FFF2-40B4-BE49-F238E27FC236}">
                  <a16:creationId xmlns:a16="http://schemas.microsoft.com/office/drawing/2014/main" id="{97CDD264-D758-8844-ACFC-93D12A6F0A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36">
              <a:off x="2436734" y="43441"/>
              <a:ext cx="591457" cy="500464"/>
            </a:xfrm>
            <a:custGeom>
              <a:avLst/>
              <a:gdLst>
                <a:gd name="T0" fmla="*/ 44 w 573"/>
                <a:gd name="T1" fmla="*/ 367 h 484"/>
                <a:gd name="T2" fmla="*/ 44 w 573"/>
                <a:gd name="T3" fmla="*/ 367 h 484"/>
                <a:gd name="T4" fmla="*/ 274 w 573"/>
                <a:gd name="T5" fmla="*/ 440 h 484"/>
                <a:gd name="T6" fmla="*/ 456 w 573"/>
                <a:gd name="T7" fmla="*/ 347 h 484"/>
                <a:gd name="T8" fmla="*/ 456 w 573"/>
                <a:gd name="T9" fmla="*/ 347 h 484"/>
                <a:gd name="T10" fmla="*/ 529 w 573"/>
                <a:gd name="T11" fmla="*/ 116 h 484"/>
                <a:gd name="T12" fmla="*/ 529 w 573"/>
                <a:gd name="T13" fmla="*/ 116 h 484"/>
                <a:gd name="T14" fmla="*/ 299 w 573"/>
                <a:gd name="T15" fmla="*/ 43 h 484"/>
                <a:gd name="T16" fmla="*/ 118 w 573"/>
                <a:gd name="T17" fmla="*/ 136 h 484"/>
                <a:gd name="T18" fmla="*/ 118 w 573"/>
                <a:gd name="T19" fmla="*/ 136 h 484"/>
                <a:gd name="T20" fmla="*/ 44 w 573"/>
                <a:gd name="T21" fmla="*/ 36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484">
                  <a:moveTo>
                    <a:pt x="44" y="367"/>
                  </a:moveTo>
                  <a:lnTo>
                    <a:pt x="44" y="367"/>
                  </a:lnTo>
                  <a:cubicBezTo>
                    <a:pt x="87" y="450"/>
                    <a:pt x="190" y="483"/>
                    <a:pt x="274" y="440"/>
                  </a:cubicBezTo>
                  <a:lnTo>
                    <a:pt x="456" y="347"/>
                  </a:lnTo>
                  <a:lnTo>
                    <a:pt x="456" y="347"/>
                  </a:lnTo>
                  <a:cubicBezTo>
                    <a:pt x="539" y="304"/>
                    <a:pt x="572" y="200"/>
                    <a:pt x="529" y="116"/>
                  </a:cubicBezTo>
                  <a:lnTo>
                    <a:pt x="529" y="116"/>
                  </a:lnTo>
                  <a:cubicBezTo>
                    <a:pt x="486" y="32"/>
                    <a:pt x="383" y="0"/>
                    <a:pt x="299" y="43"/>
                  </a:cubicBezTo>
                  <a:lnTo>
                    <a:pt x="118" y="136"/>
                  </a:lnTo>
                  <a:lnTo>
                    <a:pt x="118" y="136"/>
                  </a:lnTo>
                  <a:cubicBezTo>
                    <a:pt x="34" y="180"/>
                    <a:pt x="0" y="283"/>
                    <a:pt x="44" y="3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3756825F-35A6-F64D-B00D-F335809C778F}"/>
              </a:ext>
            </a:extLst>
          </p:cNvPr>
          <p:cNvGrpSpPr/>
          <p:nvPr/>
        </p:nvGrpSpPr>
        <p:grpSpPr>
          <a:xfrm>
            <a:off x="-2422178" y="5352757"/>
            <a:ext cx="14922466" cy="4506760"/>
            <a:chOff x="-2422178" y="5261733"/>
            <a:chExt cx="14922466" cy="4506760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6C4685C7-344A-564C-BFDF-49D1F0062222}"/>
                </a:ext>
              </a:extLst>
            </p:cNvPr>
            <p:cNvGrpSpPr/>
            <p:nvPr/>
          </p:nvGrpSpPr>
          <p:grpSpPr>
            <a:xfrm>
              <a:off x="-2422178" y="5261733"/>
              <a:ext cx="14922466" cy="4506760"/>
              <a:chOff x="-2422178" y="5261733"/>
              <a:chExt cx="14922466" cy="4506760"/>
            </a:xfrm>
          </p:grpSpPr>
          <p:sp>
            <p:nvSpPr>
              <p:cNvPr id="551" name="Freeform 30">
                <a:extLst>
                  <a:ext uri="{FF2B5EF4-FFF2-40B4-BE49-F238E27FC236}">
                    <a16:creationId xmlns:a16="http://schemas.microsoft.com/office/drawing/2014/main" id="{C92ECC66-6A47-C44C-AD89-3D97FB334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650590" y="6327328"/>
                <a:ext cx="5899454" cy="3076040"/>
              </a:xfrm>
              <a:custGeom>
                <a:avLst/>
                <a:gdLst>
                  <a:gd name="T0" fmla="*/ 42 w 8085"/>
                  <a:gd name="T1" fmla="*/ 4120 h 4240"/>
                  <a:gd name="T2" fmla="*/ 42 w 8085"/>
                  <a:gd name="T3" fmla="*/ 4120 h 4240"/>
                  <a:gd name="T4" fmla="*/ 271 w 8085"/>
                  <a:gd name="T5" fmla="*/ 4197 h 4240"/>
                  <a:gd name="T6" fmla="*/ 7966 w 8085"/>
                  <a:gd name="T7" fmla="*/ 348 h 4240"/>
                  <a:gd name="T8" fmla="*/ 7966 w 8085"/>
                  <a:gd name="T9" fmla="*/ 348 h 4240"/>
                  <a:gd name="T10" fmla="*/ 8042 w 8085"/>
                  <a:gd name="T11" fmla="*/ 119 h 4240"/>
                  <a:gd name="T12" fmla="*/ 8042 w 8085"/>
                  <a:gd name="T13" fmla="*/ 119 h 4240"/>
                  <a:gd name="T14" fmla="*/ 7813 w 8085"/>
                  <a:gd name="T15" fmla="*/ 42 h 4240"/>
                  <a:gd name="T16" fmla="*/ 119 w 8085"/>
                  <a:gd name="T17" fmla="*/ 3891 h 4240"/>
                  <a:gd name="T18" fmla="*/ 119 w 8085"/>
                  <a:gd name="T19" fmla="*/ 3891 h 4240"/>
                  <a:gd name="T20" fmla="*/ 42 w 8085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5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5"/>
                      <a:pt x="7897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2" name="Freeform 31">
                <a:extLst>
                  <a:ext uri="{FF2B5EF4-FFF2-40B4-BE49-F238E27FC236}">
                    <a16:creationId xmlns:a16="http://schemas.microsoft.com/office/drawing/2014/main" id="{3ECB49E0-9D4B-BE45-8F23-9BB172213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0881397" y="6141214"/>
                <a:ext cx="1618891" cy="946474"/>
              </a:xfrm>
              <a:custGeom>
                <a:avLst/>
                <a:gdLst>
                  <a:gd name="T0" fmla="*/ 42 w 2217"/>
                  <a:gd name="T1" fmla="*/ 1184 h 1304"/>
                  <a:gd name="T2" fmla="*/ 42 w 2217"/>
                  <a:gd name="T3" fmla="*/ 1184 h 1304"/>
                  <a:gd name="T4" fmla="*/ 272 w 2217"/>
                  <a:gd name="T5" fmla="*/ 1261 h 1304"/>
                  <a:gd name="T6" fmla="*/ 2097 w 2217"/>
                  <a:gd name="T7" fmla="*/ 348 h 1304"/>
                  <a:gd name="T8" fmla="*/ 2097 w 2217"/>
                  <a:gd name="T9" fmla="*/ 348 h 1304"/>
                  <a:gd name="T10" fmla="*/ 2174 w 2217"/>
                  <a:gd name="T11" fmla="*/ 119 h 1304"/>
                  <a:gd name="T12" fmla="*/ 2174 w 2217"/>
                  <a:gd name="T13" fmla="*/ 119 h 1304"/>
                  <a:gd name="T14" fmla="*/ 1945 w 2217"/>
                  <a:gd name="T15" fmla="*/ 42 h 1304"/>
                  <a:gd name="T16" fmla="*/ 118 w 2217"/>
                  <a:gd name="T17" fmla="*/ 955 h 1304"/>
                  <a:gd name="T18" fmla="*/ 118 w 2217"/>
                  <a:gd name="T19" fmla="*/ 955 h 1304"/>
                  <a:gd name="T20" fmla="*/ 42 w 2217"/>
                  <a:gd name="T21" fmla="*/ 1184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42" y="1184"/>
                    </a:moveTo>
                    <a:lnTo>
                      <a:pt x="42" y="1184"/>
                    </a:lnTo>
                    <a:cubicBezTo>
                      <a:pt x="84" y="1269"/>
                      <a:pt x="187" y="1303"/>
                      <a:pt x="272" y="1261"/>
                    </a:cubicBezTo>
                    <a:lnTo>
                      <a:pt x="2097" y="348"/>
                    </a:lnTo>
                    <a:lnTo>
                      <a:pt x="2097" y="348"/>
                    </a:lnTo>
                    <a:cubicBezTo>
                      <a:pt x="2182" y="305"/>
                      <a:pt x="2216" y="202"/>
                      <a:pt x="2174" y="119"/>
                    </a:cubicBezTo>
                    <a:lnTo>
                      <a:pt x="2174" y="119"/>
                    </a:lnTo>
                    <a:cubicBezTo>
                      <a:pt x="2132" y="34"/>
                      <a:pt x="2029" y="0"/>
                      <a:pt x="1945" y="42"/>
                    </a:cubicBezTo>
                    <a:lnTo>
                      <a:pt x="118" y="955"/>
                    </a:lnTo>
                    <a:lnTo>
                      <a:pt x="118" y="955"/>
                    </a:lnTo>
                    <a:cubicBezTo>
                      <a:pt x="34" y="997"/>
                      <a:pt x="0" y="1100"/>
                      <a:pt x="42" y="1184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3" name="Freeform 32">
                <a:extLst>
                  <a:ext uri="{FF2B5EF4-FFF2-40B4-BE49-F238E27FC236}">
                    <a16:creationId xmlns:a16="http://schemas.microsoft.com/office/drawing/2014/main" id="{D7719916-C35C-2047-BE5A-43DF71CD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31363" y="6515404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1 w 8086"/>
                  <a:gd name="T5" fmla="*/ 4196 h 4240"/>
                  <a:gd name="T6" fmla="*/ 7966 w 8086"/>
                  <a:gd name="T7" fmla="*/ 348 h 4240"/>
                  <a:gd name="T8" fmla="*/ 7966 w 8086"/>
                  <a:gd name="T9" fmla="*/ 348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2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4"/>
                      <a:pt x="187" y="4239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5"/>
                      <a:pt x="8085" y="203"/>
                      <a:pt x="8043" y="119"/>
                    </a:cubicBezTo>
                    <a:lnTo>
                      <a:pt x="8043" y="119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4" name="Freeform 33">
                <a:extLst>
                  <a:ext uri="{FF2B5EF4-FFF2-40B4-BE49-F238E27FC236}">
                    <a16:creationId xmlns:a16="http://schemas.microsoft.com/office/drawing/2014/main" id="{33D60D39-3E7B-4545-909D-092B6C73A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606436" y="6832104"/>
                <a:ext cx="418401" cy="348532"/>
              </a:xfrm>
              <a:custGeom>
                <a:avLst/>
                <a:gdLst>
                  <a:gd name="T0" fmla="*/ 42 w 574"/>
                  <a:gd name="T1" fmla="*/ 362 h 482"/>
                  <a:gd name="T2" fmla="*/ 42 w 574"/>
                  <a:gd name="T3" fmla="*/ 362 h 482"/>
                  <a:gd name="T4" fmla="*/ 272 w 574"/>
                  <a:gd name="T5" fmla="*/ 439 h 482"/>
                  <a:gd name="T6" fmla="*/ 455 w 574"/>
                  <a:gd name="T7" fmla="*/ 348 h 482"/>
                  <a:gd name="T8" fmla="*/ 455 w 574"/>
                  <a:gd name="T9" fmla="*/ 348 h 482"/>
                  <a:gd name="T10" fmla="*/ 531 w 574"/>
                  <a:gd name="T11" fmla="*/ 119 h 482"/>
                  <a:gd name="T12" fmla="*/ 531 w 574"/>
                  <a:gd name="T13" fmla="*/ 119 h 482"/>
                  <a:gd name="T14" fmla="*/ 301 w 574"/>
                  <a:gd name="T15" fmla="*/ 42 h 482"/>
                  <a:gd name="T16" fmla="*/ 119 w 574"/>
                  <a:gd name="T17" fmla="*/ 133 h 482"/>
                  <a:gd name="T18" fmla="*/ 119 w 574"/>
                  <a:gd name="T19" fmla="*/ 133 h 482"/>
                  <a:gd name="T20" fmla="*/ 42 w 574"/>
                  <a:gd name="T21" fmla="*/ 36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482">
                    <a:moveTo>
                      <a:pt x="42" y="362"/>
                    </a:moveTo>
                    <a:lnTo>
                      <a:pt x="42" y="362"/>
                    </a:lnTo>
                    <a:cubicBezTo>
                      <a:pt x="84" y="447"/>
                      <a:pt x="187" y="481"/>
                      <a:pt x="272" y="439"/>
                    </a:cubicBezTo>
                    <a:lnTo>
                      <a:pt x="455" y="348"/>
                    </a:lnTo>
                    <a:lnTo>
                      <a:pt x="455" y="348"/>
                    </a:lnTo>
                    <a:cubicBezTo>
                      <a:pt x="539" y="306"/>
                      <a:pt x="573" y="203"/>
                      <a:pt x="531" y="119"/>
                    </a:cubicBezTo>
                    <a:lnTo>
                      <a:pt x="531" y="119"/>
                    </a:lnTo>
                    <a:cubicBezTo>
                      <a:pt x="488" y="34"/>
                      <a:pt x="386" y="0"/>
                      <a:pt x="301" y="42"/>
                    </a:cubicBezTo>
                    <a:lnTo>
                      <a:pt x="119" y="133"/>
                    </a:lnTo>
                    <a:lnTo>
                      <a:pt x="119" y="133"/>
                    </a:lnTo>
                    <a:cubicBezTo>
                      <a:pt x="34" y="176"/>
                      <a:pt x="0" y="278"/>
                      <a:pt x="42" y="36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5" name="Freeform 34">
                <a:extLst>
                  <a:ext uri="{FF2B5EF4-FFF2-40B4-BE49-F238E27FC236}">
                    <a16:creationId xmlns:a16="http://schemas.microsoft.com/office/drawing/2014/main" id="{7B0B58B6-3885-434F-A069-63FE50C74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2128624" y="6722491"/>
                <a:ext cx="286444" cy="284583"/>
              </a:xfrm>
              <a:custGeom>
                <a:avLst/>
                <a:gdLst>
                  <a:gd name="T0" fmla="*/ 43 w 392"/>
                  <a:gd name="T1" fmla="*/ 272 h 392"/>
                  <a:gd name="T2" fmla="*/ 43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9 w 392"/>
                  <a:gd name="T9" fmla="*/ 119 h 392"/>
                  <a:gd name="T10" fmla="*/ 349 w 392"/>
                  <a:gd name="T11" fmla="*/ 119 h 392"/>
                  <a:gd name="T12" fmla="*/ 120 w 392"/>
                  <a:gd name="T13" fmla="*/ 43 h 392"/>
                  <a:gd name="T14" fmla="*/ 120 w 392"/>
                  <a:gd name="T15" fmla="*/ 43 h 392"/>
                  <a:gd name="T16" fmla="*/ 43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7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3" y="0"/>
                      <a:pt x="120" y="43"/>
                    </a:cubicBezTo>
                    <a:lnTo>
                      <a:pt x="120" y="43"/>
                    </a:lnTo>
                    <a:cubicBezTo>
                      <a:pt x="35" y="85"/>
                      <a:pt x="0" y="188"/>
                      <a:pt x="43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6" name="Freeform 35">
                <a:extLst>
                  <a:ext uri="{FF2B5EF4-FFF2-40B4-BE49-F238E27FC236}">
                    <a16:creationId xmlns:a16="http://schemas.microsoft.com/office/drawing/2014/main" id="{9A6C015D-8B40-B542-A1E2-886B47E3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97036" y="8934284"/>
                <a:ext cx="286444" cy="284583"/>
              </a:xfrm>
              <a:custGeom>
                <a:avLst/>
                <a:gdLst>
                  <a:gd name="T0" fmla="*/ 42 w 392"/>
                  <a:gd name="T1" fmla="*/ 272 h 392"/>
                  <a:gd name="T2" fmla="*/ 42 w 392"/>
                  <a:gd name="T3" fmla="*/ 272 h 392"/>
                  <a:gd name="T4" fmla="*/ 272 w 392"/>
                  <a:gd name="T5" fmla="*/ 349 h 392"/>
                  <a:gd name="T6" fmla="*/ 272 w 392"/>
                  <a:gd name="T7" fmla="*/ 349 h 392"/>
                  <a:gd name="T8" fmla="*/ 348 w 392"/>
                  <a:gd name="T9" fmla="*/ 119 h 392"/>
                  <a:gd name="T10" fmla="*/ 348 w 392"/>
                  <a:gd name="T11" fmla="*/ 119 h 392"/>
                  <a:gd name="T12" fmla="*/ 119 w 392"/>
                  <a:gd name="T13" fmla="*/ 43 h 392"/>
                  <a:gd name="T14" fmla="*/ 119 w 392"/>
                  <a:gd name="T15" fmla="*/ 43 h 392"/>
                  <a:gd name="T16" fmla="*/ 42 w 392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5" y="357"/>
                      <a:pt x="188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1" y="204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9" y="43"/>
                    </a:cubicBezTo>
                    <a:lnTo>
                      <a:pt x="119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7" name="Freeform 36">
                <a:extLst>
                  <a:ext uri="{FF2B5EF4-FFF2-40B4-BE49-F238E27FC236}">
                    <a16:creationId xmlns:a16="http://schemas.microsoft.com/office/drawing/2014/main" id="{12152F75-78CA-B34B-865F-E26BE6D9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950087" y="5384855"/>
                <a:ext cx="5899452" cy="3072842"/>
              </a:xfrm>
              <a:custGeom>
                <a:avLst/>
                <a:gdLst>
                  <a:gd name="T0" fmla="*/ 42 w 8085"/>
                  <a:gd name="T1" fmla="*/ 4120 h 4239"/>
                  <a:gd name="T2" fmla="*/ 42 w 8085"/>
                  <a:gd name="T3" fmla="*/ 4120 h 4239"/>
                  <a:gd name="T4" fmla="*/ 272 w 8085"/>
                  <a:gd name="T5" fmla="*/ 4197 h 4239"/>
                  <a:gd name="T6" fmla="*/ 7966 w 8085"/>
                  <a:gd name="T7" fmla="*/ 348 h 4239"/>
                  <a:gd name="T8" fmla="*/ 7966 w 8085"/>
                  <a:gd name="T9" fmla="*/ 348 h 4239"/>
                  <a:gd name="T10" fmla="*/ 8042 w 8085"/>
                  <a:gd name="T11" fmla="*/ 119 h 4239"/>
                  <a:gd name="T12" fmla="*/ 8042 w 8085"/>
                  <a:gd name="T13" fmla="*/ 119 h 4239"/>
                  <a:gd name="T14" fmla="*/ 7813 w 8085"/>
                  <a:gd name="T15" fmla="*/ 42 h 4239"/>
                  <a:gd name="T16" fmla="*/ 119 w 8085"/>
                  <a:gd name="T17" fmla="*/ 3891 h 4239"/>
                  <a:gd name="T18" fmla="*/ 119 w 8085"/>
                  <a:gd name="T19" fmla="*/ 3891 h 4239"/>
                  <a:gd name="T20" fmla="*/ 42 w 8085"/>
                  <a:gd name="T21" fmla="*/ 4120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39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5" y="4204"/>
                      <a:pt x="187" y="4238"/>
                      <a:pt x="272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1" y="306"/>
                      <a:pt x="8084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8" name="Freeform 37">
                <a:extLst>
                  <a:ext uri="{FF2B5EF4-FFF2-40B4-BE49-F238E27FC236}">
                    <a16:creationId xmlns:a16="http://schemas.microsoft.com/office/drawing/2014/main" id="{7FE1E5E5-26FF-EC41-8FB8-A47F5913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276581" y="6249359"/>
                <a:ext cx="621163" cy="450856"/>
              </a:xfrm>
              <a:custGeom>
                <a:avLst/>
                <a:gdLst>
                  <a:gd name="T0" fmla="*/ 42 w 849"/>
                  <a:gd name="T1" fmla="*/ 501 h 620"/>
                  <a:gd name="T2" fmla="*/ 42 w 849"/>
                  <a:gd name="T3" fmla="*/ 501 h 620"/>
                  <a:gd name="T4" fmla="*/ 271 w 849"/>
                  <a:gd name="T5" fmla="*/ 577 h 620"/>
                  <a:gd name="T6" fmla="*/ 729 w 849"/>
                  <a:gd name="T7" fmla="*/ 348 h 620"/>
                  <a:gd name="T8" fmla="*/ 729 w 849"/>
                  <a:gd name="T9" fmla="*/ 348 h 620"/>
                  <a:gd name="T10" fmla="*/ 805 w 849"/>
                  <a:gd name="T11" fmla="*/ 118 h 620"/>
                  <a:gd name="T12" fmla="*/ 805 w 849"/>
                  <a:gd name="T13" fmla="*/ 118 h 620"/>
                  <a:gd name="T14" fmla="*/ 576 w 849"/>
                  <a:gd name="T15" fmla="*/ 42 h 620"/>
                  <a:gd name="T16" fmla="*/ 118 w 849"/>
                  <a:gd name="T17" fmla="*/ 271 h 620"/>
                  <a:gd name="T18" fmla="*/ 118 w 849"/>
                  <a:gd name="T19" fmla="*/ 271 h 620"/>
                  <a:gd name="T20" fmla="*/ 42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4"/>
                      <a:pt x="187" y="619"/>
                      <a:pt x="271" y="577"/>
                    </a:cubicBezTo>
                    <a:lnTo>
                      <a:pt x="729" y="348"/>
                    </a:lnTo>
                    <a:lnTo>
                      <a:pt x="729" y="348"/>
                    </a:lnTo>
                    <a:cubicBezTo>
                      <a:pt x="813" y="306"/>
                      <a:pt x="848" y="203"/>
                      <a:pt x="805" y="118"/>
                    </a:cubicBezTo>
                    <a:lnTo>
                      <a:pt x="805" y="118"/>
                    </a:lnTo>
                    <a:cubicBezTo>
                      <a:pt x="763" y="34"/>
                      <a:pt x="660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59" name="Freeform 38">
                <a:extLst>
                  <a:ext uri="{FF2B5EF4-FFF2-40B4-BE49-F238E27FC236}">
                    <a16:creationId xmlns:a16="http://schemas.microsoft.com/office/drawing/2014/main" id="{89020696-87E5-5A4C-9944-37EFDF3AA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108581" y="7789124"/>
                <a:ext cx="553576" cy="415681"/>
              </a:xfrm>
              <a:custGeom>
                <a:avLst/>
                <a:gdLst>
                  <a:gd name="T0" fmla="*/ 43 w 758"/>
                  <a:gd name="T1" fmla="*/ 455 h 574"/>
                  <a:gd name="T2" fmla="*/ 43 w 758"/>
                  <a:gd name="T3" fmla="*/ 455 h 574"/>
                  <a:gd name="T4" fmla="*/ 272 w 758"/>
                  <a:gd name="T5" fmla="*/ 531 h 574"/>
                  <a:gd name="T6" fmla="*/ 638 w 758"/>
                  <a:gd name="T7" fmla="*/ 348 h 574"/>
                  <a:gd name="T8" fmla="*/ 638 w 758"/>
                  <a:gd name="T9" fmla="*/ 348 h 574"/>
                  <a:gd name="T10" fmla="*/ 714 w 758"/>
                  <a:gd name="T11" fmla="*/ 119 h 574"/>
                  <a:gd name="T12" fmla="*/ 714 w 758"/>
                  <a:gd name="T13" fmla="*/ 119 h 574"/>
                  <a:gd name="T14" fmla="*/ 485 w 758"/>
                  <a:gd name="T15" fmla="*/ 42 h 574"/>
                  <a:gd name="T16" fmla="*/ 119 w 758"/>
                  <a:gd name="T17" fmla="*/ 225 h 574"/>
                  <a:gd name="T18" fmla="*/ 119 w 758"/>
                  <a:gd name="T19" fmla="*/ 225 h 574"/>
                  <a:gd name="T20" fmla="*/ 43 w 758"/>
                  <a:gd name="T21" fmla="*/ 4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8" h="574">
                    <a:moveTo>
                      <a:pt x="43" y="455"/>
                    </a:moveTo>
                    <a:lnTo>
                      <a:pt x="43" y="455"/>
                    </a:lnTo>
                    <a:cubicBezTo>
                      <a:pt x="85" y="539"/>
                      <a:pt x="188" y="573"/>
                      <a:pt x="272" y="531"/>
                    </a:cubicBezTo>
                    <a:lnTo>
                      <a:pt x="638" y="348"/>
                    </a:lnTo>
                    <a:lnTo>
                      <a:pt x="638" y="348"/>
                    </a:lnTo>
                    <a:cubicBezTo>
                      <a:pt x="723" y="305"/>
                      <a:pt x="757" y="203"/>
                      <a:pt x="714" y="119"/>
                    </a:cubicBezTo>
                    <a:lnTo>
                      <a:pt x="714" y="119"/>
                    </a:lnTo>
                    <a:cubicBezTo>
                      <a:pt x="672" y="34"/>
                      <a:pt x="569" y="0"/>
                      <a:pt x="485" y="42"/>
                    </a:cubicBezTo>
                    <a:lnTo>
                      <a:pt x="119" y="225"/>
                    </a:lnTo>
                    <a:lnTo>
                      <a:pt x="119" y="225"/>
                    </a:lnTo>
                    <a:cubicBezTo>
                      <a:pt x="34" y="267"/>
                      <a:pt x="0" y="370"/>
                      <a:pt x="43" y="455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0" name="Freeform 39">
                <a:extLst>
                  <a:ext uri="{FF2B5EF4-FFF2-40B4-BE49-F238E27FC236}">
                    <a16:creationId xmlns:a16="http://schemas.microsoft.com/office/drawing/2014/main" id="{84CBD2F3-26EA-734E-BF4E-D45EBF62A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737739" y="5570829"/>
                <a:ext cx="5902672" cy="3072844"/>
              </a:xfrm>
              <a:custGeom>
                <a:avLst/>
                <a:gdLst>
                  <a:gd name="T0" fmla="*/ 8043 w 8086"/>
                  <a:gd name="T1" fmla="*/ 118 h 4239"/>
                  <a:gd name="T2" fmla="*/ 8043 w 8086"/>
                  <a:gd name="T3" fmla="*/ 118 h 4239"/>
                  <a:gd name="T4" fmla="*/ 7814 w 8086"/>
                  <a:gd name="T5" fmla="*/ 42 h 4239"/>
                  <a:gd name="T6" fmla="*/ 119 w 8086"/>
                  <a:gd name="T7" fmla="*/ 3890 h 4239"/>
                  <a:gd name="T8" fmla="*/ 119 w 8086"/>
                  <a:gd name="T9" fmla="*/ 3890 h 4239"/>
                  <a:gd name="T10" fmla="*/ 42 w 8086"/>
                  <a:gd name="T11" fmla="*/ 4120 h 4239"/>
                  <a:gd name="T12" fmla="*/ 42 w 8086"/>
                  <a:gd name="T13" fmla="*/ 4120 h 4239"/>
                  <a:gd name="T14" fmla="*/ 272 w 8086"/>
                  <a:gd name="T15" fmla="*/ 4196 h 4239"/>
                  <a:gd name="T16" fmla="*/ 7967 w 8086"/>
                  <a:gd name="T17" fmla="*/ 347 h 4239"/>
                  <a:gd name="T18" fmla="*/ 7967 w 8086"/>
                  <a:gd name="T19" fmla="*/ 347 h 4239"/>
                  <a:gd name="T20" fmla="*/ 8043 w 8086"/>
                  <a:gd name="T21" fmla="*/ 118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8043" y="118"/>
                    </a:moveTo>
                    <a:lnTo>
                      <a:pt x="8043" y="118"/>
                    </a:lnTo>
                    <a:cubicBezTo>
                      <a:pt x="8001" y="34"/>
                      <a:pt x="7898" y="0"/>
                      <a:pt x="7814" y="42"/>
                    </a:cubicBezTo>
                    <a:lnTo>
                      <a:pt x="119" y="3890"/>
                    </a:lnTo>
                    <a:lnTo>
                      <a:pt x="119" y="3890"/>
                    </a:lnTo>
                    <a:cubicBezTo>
                      <a:pt x="34" y="3932"/>
                      <a:pt x="0" y="4035"/>
                      <a:pt x="42" y="4120"/>
                    </a:cubicBezTo>
                    <a:lnTo>
                      <a:pt x="42" y="4120"/>
                    </a:lnTo>
                    <a:cubicBezTo>
                      <a:pt x="84" y="4204"/>
                      <a:pt x="187" y="4238"/>
                      <a:pt x="272" y="4196"/>
                    </a:cubicBezTo>
                    <a:lnTo>
                      <a:pt x="7967" y="347"/>
                    </a:lnTo>
                    <a:lnTo>
                      <a:pt x="7967" y="347"/>
                    </a:lnTo>
                    <a:cubicBezTo>
                      <a:pt x="8051" y="305"/>
                      <a:pt x="8085" y="203"/>
                      <a:pt x="8043" y="118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1" name="Freeform 40">
                <a:extLst>
                  <a:ext uri="{FF2B5EF4-FFF2-40B4-BE49-F238E27FC236}">
                    <a16:creationId xmlns:a16="http://schemas.microsoft.com/office/drawing/2014/main" id="{D934E7AA-DDC0-7143-AB62-73D402796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40522" y="7961449"/>
                <a:ext cx="617946" cy="450856"/>
              </a:xfrm>
              <a:custGeom>
                <a:avLst/>
                <a:gdLst>
                  <a:gd name="T0" fmla="*/ 804 w 848"/>
                  <a:gd name="T1" fmla="*/ 119 h 620"/>
                  <a:gd name="T2" fmla="*/ 804 w 848"/>
                  <a:gd name="T3" fmla="*/ 119 h 620"/>
                  <a:gd name="T4" fmla="*/ 576 w 848"/>
                  <a:gd name="T5" fmla="*/ 42 h 620"/>
                  <a:gd name="T6" fmla="*/ 118 w 848"/>
                  <a:gd name="T7" fmla="*/ 271 h 620"/>
                  <a:gd name="T8" fmla="*/ 118 w 848"/>
                  <a:gd name="T9" fmla="*/ 271 h 620"/>
                  <a:gd name="T10" fmla="*/ 41 w 848"/>
                  <a:gd name="T11" fmla="*/ 501 h 620"/>
                  <a:gd name="T12" fmla="*/ 41 w 848"/>
                  <a:gd name="T13" fmla="*/ 501 h 620"/>
                  <a:gd name="T14" fmla="*/ 271 w 848"/>
                  <a:gd name="T15" fmla="*/ 577 h 620"/>
                  <a:gd name="T16" fmla="*/ 727 w 848"/>
                  <a:gd name="T17" fmla="*/ 348 h 620"/>
                  <a:gd name="T18" fmla="*/ 727 w 848"/>
                  <a:gd name="T19" fmla="*/ 348 h 620"/>
                  <a:gd name="T20" fmla="*/ 804 w 848"/>
                  <a:gd name="T21" fmla="*/ 1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804" y="119"/>
                    </a:moveTo>
                    <a:lnTo>
                      <a:pt x="804" y="119"/>
                    </a:lnTo>
                    <a:cubicBezTo>
                      <a:pt x="762" y="34"/>
                      <a:pt x="659" y="0"/>
                      <a:pt x="576" y="42"/>
                    </a:cubicBezTo>
                    <a:lnTo>
                      <a:pt x="118" y="271"/>
                    </a:lnTo>
                    <a:lnTo>
                      <a:pt x="118" y="271"/>
                    </a:lnTo>
                    <a:cubicBezTo>
                      <a:pt x="33" y="313"/>
                      <a:pt x="0" y="416"/>
                      <a:pt x="41" y="501"/>
                    </a:cubicBezTo>
                    <a:lnTo>
                      <a:pt x="41" y="501"/>
                    </a:lnTo>
                    <a:cubicBezTo>
                      <a:pt x="83" y="585"/>
                      <a:pt x="186" y="619"/>
                      <a:pt x="271" y="577"/>
                    </a:cubicBezTo>
                    <a:lnTo>
                      <a:pt x="727" y="348"/>
                    </a:lnTo>
                    <a:lnTo>
                      <a:pt x="727" y="348"/>
                    </a:lnTo>
                    <a:cubicBezTo>
                      <a:pt x="812" y="306"/>
                      <a:pt x="847" y="203"/>
                      <a:pt x="804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2" name="Freeform 41">
                <a:extLst>
                  <a:ext uri="{FF2B5EF4-FFF2-40B4-BE49-F238E27FC236}">
                    <a16:creationId xmlns:a16="http://schemas.microsoft.com/office/drawing/2014/main" id="{DE327477-97F1-E446-B785-8DD533A79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40513" y="8216642"/>
                <a:ext cx="286442" cy="284583"/>
              </a:xfrm>
              <a:custGeom>
                <a:avLst/>
                <a:gdLst>
                  <a:gd name="T0" fmla="*/ 348 w 391"/>
                  <a:gd name="T1" fmla="*/ 119 h 391"/>
                  <a:gd name="T2" fmla="*/ 348 w 391"/>
                  <a:gd name="T3" fmla="*/ 119 h 391"/>
                  <a:gd name="T4" fmla="*/ 118 w 391"/>
                  <a:gd name="T5" fmla="*/ 42 h 391"/>
                  <a:gd name="T6" fmla="*/ 118 w 391"/>
                  <a:gd name="T7" fmla="*/ 42 h 391"/>
                  <a:gd name="T8" fmla="*/ 42 w 391"/>
                  <a:gd name="T9" fmla="*/ 271 h 391"/>
                  <a:gd name="T10" fmla="*/ 42 w 391"/>
                  <a:gd name="T11" fmla="*/ 271 h 391"/>
                  <a:gd name="T12" fmla="*/ 271 w 391"/>
                  <a:gd name="T13" fmla="*/ 348 h 391"/>
                  <a:gd name="T14" fmla="*/ 271 w 391"/>
                  <a:gd name="T15" fmla="*/ 348 h 391"/>
                  <a:gd name="T16" fmla="*/ 348 w 391"/>
                  <a:gd name="T17" fmla="*/ 11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1">
                    <a:moveTo>
                      <a:pt x="348" y="119"/>
                    </a:moveTo>
                    <a:lnTo>
                      <a:pt x="348" y="119"/>
                    </a:lnTo>
                    <a:cubicBezTo>
                      <a:pt x="305" y="34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3" y="84"/>
                      <a:pt x="0" y="187"/>
                      <a:pt x="42" y="271"/>
                    </a:cubicBezTo>
                    <a:lnTo>
                      <a:pt x="42" y="271"/>
                    </a:lnTo>
                    <a:cubicBezTo>
                      <a:pt x="84" y="356"/>
                      <a:pt x="187" y="390"/>
                      <a:pt x="271" y="348"/>
                    </a:cubicBezTo>
                    <a:lnTo>
                      <a:pt x="271" y="348"/>
                    </a:lnTo>
                    <a:cubicBezTo>
                      <a:pt x="355" y="305"/>
                      <a:pt x="390" y="203"/>
                      <a:pt x="348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3" name="Freeform 42">
                <a:extLst>
                  <a:ext uri="{FF2B5EF4-FFF2-40B4-BE49-F238E27FC236}">
                    <a16:creationId xmlns:a16="http://schemas.microsoft.com/office/drawing/2014/main" id="{75EDC574-0029-6346-9411-4736EBD85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11891224" y="5943648"/>
                <a:ext cx="283226" cy="284583"/>
              </a:xfrm>
              <a:custGeom>
                <a:avLst/>
                <a:gdLst>
                  <a:gd name="T0" fmla="*/ 347 w 390"/>
                  <a:gd name="T1" fmla="*/ 119 h 392"/>
                  <a:gd name="T2" fmla="*/ 347 w 390"/>
                  <a:gd name="T3" fmla="*/ 119 h 392"/>
                  <a:gd name="T4" fmla="*/ 118 w 390"/>
                  <a:gd name="T5" fmla="*/ 42 h 392"/>
                  <a:gd name="T6" fmla="*/ 118 w 390"/>
                  <a:gd name="T7" fmla="*/ 42 h 392"/>
                  <a:gd name="T8" fmla="*/ 42 w 390"/>
                  <a:gd name="T9" fmla="*/ 272 h 392"/>
                  <a:gd name="T10" fmla="*/ 42 w 390"/>
                  <a:gd name="T11" fmla="*/ 272 h 392"/>
                  <a:gd name="T12" fmla="*/ 271 w 390"/>
                  <a:gd name="T13" fmla="*/ 348 h 392"/>
                  <a:gd name="T14" fmla="*/ 271 w 390"/>
                  <a:gd name="T15" fmla="*/ 348 h 392"/>
                  <a:gd name="T16" fmla="*/ 347 w 390"/>
                  <a:gd name="T17" fmla="*/ 1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2">
                    <a:moveTo>
                      <a:pt x="347" y="119"/>
                    </a:moveTo>
                    <a:lnTo>
                      <a:pt x="347" y="119"/>
                    </a:lnTo>
                    <a:cubicBezTo>
                      <a:pt x="305" y="35"/>
                      <a:pt x="203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2"/>
                    </a:cubicBezTo>
                    <a:lnTo>
                      <a:pt x="42" y="272"/>
                    </a:lnTo>
                    <a:cubicBezTo>
                      <a:pt x="84" y="356"/>
                      <a:pt x="186" y="391"/>
                      <a:pt x="271" y="348"/>
                    </a:cubicBezTo>
                    <a:lnTo>
                      <a:pt x="271" y="348"/>
                    </a:lnTo>
                    <a:cubicBezTo>
                      <a:pt x="356" y="306"/>
                      <a:pt x="389" y="203"/>
                      <a:pt x="347" y="119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" name="Freeform 43">
                <a:extLst>
                  <a:ext uri="{FF2B5EF4-FFF2-40B4-BE49-F238E27FC236}">
                    <a16:creationId xmlns:a16="http://schemas.microsoft.com/office/drawing/2014/main" id="{3D7BDE28-0E16-254A-97ED-98FCBBDEB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422178" y="5388390"/>
                <a:ext cx="5139894" cy="2695531"/>
              </a:xfrm>
              <a:custGeom>
                <a:avLst/>
                <a:gdLst>
                  <a:gd name="T0" fmla="*/ 43 w 7042"/>
                  <a:gd name="T1" fmla="*/ 3598 h 3717"/>
                  <a:gd name="T2" fmla="*/ 43 w 7042"/>
                  <a:gd name="T3" fmla="*/ 3598 h 3717"/>
                  <a:gd name="T4" fmla="*/ 271 w 7042"/>
                  <a:gd name="T5" fmla="*/ 3674 h 3717"/>
                  <a:gd name="T6" fmla="*/ 6923 w 7042"/>
                  <a:gd name="T7" fmla="*/ 348 h 3717"/>
                  <a:gd name="T8" fmla="*/ 6923 w 7042"/>
                  <a:gd name="T9" fmla="*/ 348 h 3717"/>
                  <a:gd name="T10" fmla="*/ 6999 w 7042"/>
                  <a:gd name="T11" fmla="*/ 119 h 3717"/>
                  <a:gd name="T12" fmla="*/ 6999 w 7042"/>
                  <a:gd name="T13" fmla="*/ 119 h 3717"/>
                  <a:gd name="T14" fmla="*/ 6770 w 7042"/>
                  <a:gd name="T15" fmla="*/ 43 h 3717"/>
                  <a:gd name="T16" fmla="*/ 119 w 7042"/>
                  <a:gd name="T17" fmla="*/ 3369 h 3717"/>
                  <a:gd name="T18" fmla="*/ 119 w 7042"/>
                  <a:gd name="T19" fmla="*/ 3369 h 3717"/>
                  <a:gd name="T20" fmla="*/ 43 w 7042"/>
                  <a:gd name="T21" fmla="*/ 3598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3" y="3598"/>
                    </a:moveTo>
                    <a:lnTo>
                      <a:pt x="43" y="3598"/>
                    </a:lnTo>
                    <a:cubicBezTo>
                      <a:pt x="85" y="3682"/>
                      <a:pt x="187" y="3716"/>
                      <a:pt x="271" y="3674"/>
                    </a:cubicBezTo>
                    <a:lnTo>
                      <a:pt x="6923" y="348"/>
                    </a:lnTo>
                    <a:lnTo>
                      <a:pt x="6923" y="348"/>
                    </a:lnTo>
                    <a:cubicBezTo>
                      <a:pt x="7007" y="306"/>
                      <a:pt x="7041" y="203"/>
                      <a:pt x="6999" y="119"/>
                    </a:cubicBezTo>
                    <a:lnTo>
                      <a:pt x="6999" y="119"/>
                    </a:lnTo>
                    <a:cubicBezTo>
                      <a:pt x="6957" y="34"/>
                      <a:pt x="6854" y="0"/>
                      <a:pt x="6770" y="43"/>
                    </a:cubicBezTo>
                    <a:lnTo>
                      <a:pt x="119" y="3369"/>
                    </a:lnTo>
                    <a:lnTo>
                      <a:pt x="119" y="3369"/>
                    </a:lnTo>
                    <a:cubicBezTo>
                      <a:pt x="34" y="3411"/>
                      <a:pt x="0" y="3513"/>
                      <a:pt x="43" y="3598"/>
                    </a:cubicBezTo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5" name="Freeform 44">
                <a:extLst>
                  <a:ext uri="{FF2B5EF4-FFF2-40B4-BE49-F238E27FC236}">
                    <a16:creationId xmlns:a16="http://schemas.microsoft.com/office/drawing/2014/main" id="{2567140A-0284-E147-B1CA-8CEB481C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9403" y="6016859"/>
                <a:ext cx="5899452" cy="3076040"/>
              </a:xfrm>
              <a:custGeom>
                <a:avLst/>
                <a:gdLst>
                  <a:gd name="T0" fmla="*/ 8042 w 8085"/>
                  <a:gd name="T1" fmla="*/ 119 h 4240"/>
                  <a:gd name="T2" fmla="*/ 8042 w 8085"/>
                  <a:gd name="T3" fmla="*/ 119 h 4240"/>
                  <a:gd name="T4" fmla="*/ 7813 w 8085"/>
                  <a:gd name="T5" fmla="*/ 43 h 4240"/>
                  <a:gd name="T6" fmla="*/ 118 w 8085"/>
                  <a:gd name="T7" fmla="*/ 3891 h 4240"/>
                  <a:gd name="T8" fmla="*/ 118 w 8085"/>
                  <a:gd name="T9" fmla="*/ 3891 h 4240"/>
                  <a:gd name="T10" fmla="*/ 42 w 8085"/>
                  <a:gd name="T11" fmla="*/ 4121 h 4240"/>
                  <a:gd name="T12" fmla="*/ 42 w 8085"/>
                  <a:gd name="T13" fmla="*/ 4121 h 4240"/>
                  <a:gd name="T14" fmla="*/ 271 w 8085"/>
                  <a:gd name="T15" fmla="*/ 4197 h 4240"/>
                  <a:gd name="T16" fmla="*/ 7966 w 8085"/>
                  <a:gd name="T17" fmla="*/ 348 h 4240"/>
                  <a:gd name="T18" fmla="*/ 7966 w 8085"/>
                  <a:gd name="T19" fmla="*/ 348 h 4240"/>
                  <a:gd name="T20" fmla="*/ 8042 w 8085"/>
                  <a:gd name="T21" fmla="*/ 119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5" h="4240">
                    <a:moveTo>
                      <a:pt x="8042" y="119"/>
                    </a:moveTo>
                    <a:lnTo>
                      <a:pt x="8042" y="119"/>
                    </a:lnTo>
                    <a:cubicBezTo>
                      <a:pt x="7999" y="35"/>
                      <a:pt x="7897" y="0"/>
                      <a:pt x="7813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1"/>
                    </a:cubicBezTo>
                    <a:lnTo>
                      <a:pt x="42" y="4121"/>
                    </a:lnTo>
                    <a:cubicBezTo>
                      <a:pt x="84" y="4204"/>
                      <a:pt x="187" y="4239"/>
                      <a:pt x="271" y="4197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6"/>
                      <a:pt x="8084" y="204"/>
                      <a:pt x="8042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6" name="Freeform 45">
                <a:extLst>
                  <a:ext uri="{FF2B5EF4-FFF2-40B4-BE49-F238E27FC236}">
                    <a16:creationId xmlns:a16="http://schemas.microsoft.com/office/drawing/2014/main" id="{CD55EF62-F195-DF4C-B46B-96707B2A2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874015" y="833201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3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7" name="Freeform 46">
                <a:extLst>
                  <a:ext uri="{FF2B5EF4-FFF2-40B4-BE49-F238E27FC236}">
                    <a16:creationId xmlns:a16="http://schemas.microsoft.com/office/drawing/2014/main" id="{C7D430C6-3D4E-E84D-A5D2-F59C53077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736290" y="6695649"/>
                <a:ext cx="5902672" cy="3072844"/>
              </a:xfrm>
              <a:custGeom>
                <a:avLst/>
                <a:gdLst>
                  <a:gd name="T0" fmla="*/ 42 w 8086"/>
                  <a:gd name="T1" fmla="*/ 4119 h 4239"/>
                  <a:gd name="T2" fmla="*/ 42 w 8086"/>
                  <a:gd name="T3" fmla="*/ 4119 h 4239"/>
                  <a:gd name="T4" fmla="*/ 271 w 8086"/>
                  <a:gd name="T5" fmla="*/ 4196 h 4239"/>
                  <a:gd name="T6" fmla="*/ 7966 w 8086"/>
                  <a:gd name="T7" fmla="*/ 348 h 4239"/>
                  <a:gd name="T8" fmla="*/ 7966 w 8086"/>
                  <a:gd name="T9" fmla="*/ 348 h 4239"/>
                  <a:gd name="T10" fmla="*/ 8042 w 8086"/>
                  <a:gd name="T11" fmla="*/ 119 h 4239"/>
                  <a:gd name="T12" fmla="*/ 8042 w 8086"/>
                  <a:gd name="T13" fmla="*/ 119 h 4239"/>
                  <a:gd name="T14" fmla="*/ 7813 w 8086"/>
                  <a:gd name="T15" fmla="*/ 42 h 4239"/>
                  <a:gd name="T16" fmla="*/ 119 w 8086"/>
                  <a:gd name="T17" fmla="*/ 3891 h 4239"/>
                  <a:gd name="T18" fmla="*/ 119 w 8086"/>
                  <a:gd name="T19" fmla="*/ 3891 h 4239"/>
                  <a:gd name="T20" fmla="*/ 42 w 8086"/>
                  <a:gd name="T21" fmla="*/ 4119 h 4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39">
                    <a:moveTo>
                      <a:pt x="42" y="4119"/>
                    </a:moveTo>
                    <a:lnTo>
                      <a:pt x="42" y="4119"/>
                    </a:lnTo>
                    <a:cubicBezTo>
                      <a:pt x="85" y="4204"/>
                      <a:pt x="187" y="4238"/>
                      <a:pt x="271" y="4196"/>
                    </a:cubicBezTo>
                    <a:lnTo>
                      <a:pt x="7966" y="348"/>
                    </a:lnTo>
                    <a:lnTo>
                      <a:pt x="7966" y="348"/>
                    </a:lnTo>
                    <a:cubicBezTo>
                      <a:pt x="8050" y="305"/>
                      <a:pt x="8085" y="203"/>
                      <a:pt x="8042" y="119"/>
                    </a:cubicBezTo>
                    <a:lnTo>
                      <a:pt x="8042" y="119"/>
                    </a:lnTo>
                    <a:cubicBezTo>
                      <a:pt x="8000" y="34"/>
                      <a:pt x="7898" y="0"/>
                      <a:pt x="7813" y="42"/>
                    </a:cubicBezTo>
                    <a:lnTo>
                      <a:pt x="119" y="3891"/>
                    </a:lnTo>
                    <a:lnTo>
                      <a:pt x="119" y="3891"/>
                    </a:lnTo>
                    <a:cubicBezTo>
                      <a:pt x="34" y="3933"/>
                      <a:pt x="0" y="4035"/>
                      <a:pt x="42" y="4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8" name="Freeform 47">
                <a:extLst>
                  <a:ext uri="{FF2B5EF4-FFF2-40B4-BE49-F238E27FC236}">
                    <a16:creationId xmlns:a16="http://schemas.microsoft.com/office/drawing/2014/main" id="{C2622B0F-615C-2A47-84C8-8F3B490A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450840" y="6868223"/>
                <a:ext cx="753122" cy="518002"/>
              </a:xfrm>
              <a:custGeom>
                <a:avLst/>
                <a:gdLst>
                  <a:gd name="T0" fmla="*/ 42 w 1033"/>
                  <a:gd name="T1" fmla="*/ 593 h 713"/>
                  <a:gd name="T2" fmla="*/ 42 w 1033"/>
                  <a:gd name="T3" fmla="*/ 593 h 713"/>
                  <a:gd name="T4" fmla="*/ 272 w 1033"/>
                  <a:gd name="T5" fmla="*/ 669 h 713"/>
                  <a:gd name="T6" fmla="*/ 913 w 1033"/>
                  <a:gd name="T7" fmla="*/ 349 h 713"/>
                  <a:gd name="T8" fmla="*/ 913 w 1033"/>
                  <a:gd name="T9" fmla="*/ 349 h 713"/>
                  <a:gd name="T10" fmla="*/ 989 w 1033"/>
                  <a:gd name="T11" fmla="*/ 120 h 713"/>
                  <a:gd name="T12" fmla="*/ 989 w 1033"/>
                  <a:gd name="T13" fmla="*/ 120 h 713"/>
                  <a:gd name="T14" fmla="*/ 760 w 1033"/>
                  <a:gd name="T15" fmla="*/ 43 h 713"/>
                  <a:gd name="T16" fmla="*/ 119 w 1033"/>
                  <a:gd name="T17" fmla="*/ 363 h 713"/>
                  <a:gd name="T18" fmla="*/ 119 w 1033"/>
                  <a:gd name="T19" fmla="*/ 363 h 713"/>
                  <a:gd name="T20" fmla="*/ 42 w 1033"/>
                  <a:gd name="T21" fmla="*/ 59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3" h="713">
                    <a:moveTo>
                      <a:pt x="42" y="593"/>
                    </a:moveTo>
                    <a:lnTo>
                      <a:pt x="42" y="593"/>
                    </a:lnTo>
                    <a:cubicBezTo>
                      <a:pt x="84" y="678"/>
                      <a:pt x="187" y="712"/>
                      <a:pt x="272" y="669"/>
                    </a:cubicBezTo>
                    <a:lnTo>
                      <a:pt x="913" y="349"/>
                    </a:lnTo>
                    <a:lnTo>
                      <a:pt x="913" y="349"/>
                    </a:lnTo>
                    <a:cubicBezTo>
                      <a:pt x="997" y="306"/>
                      <a:pt x="1032" y="204"/>
                      <a:pt x="989" y="120"/>
                    </a:cubicBezTo>
                    <a:lnTo>
                      <a:pt x="989" y="120"/>
                    </a:lnTo>
                    <a:cubicBezTo>
                      <a:pt x="947" y="35"/>
                      <a:pt x="844" y="0"/>
                      <a:pt x="760" y="43"/>
                    </a:cubicBezTo>
                    <a:lnTo>
                      <a:pt x="119" y="363"/>
                    </a:lnTo>
                    <a:lnTo>
                      <a:pt x="119" y="363"/>
                    </a:lnTo>
                    <a:cubicBezTo>
                      <a:pt x="34" y="406"/>
                      <a:pt x="0" y="508"/>
                      <a:pt x="42" y="593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9" name="Freeform 48">
                <a:extLst>
                  <a:ext uri="{FF2B5EF4-FFF2-40B4-BE49-F238E27FC236}">
                    <a16:creationId xmlns:a16="http://schemas.microsoft.com/office/drawing/2014/main" id="{2133A4C7-36A0-2F45-B9B8-EAAFE133D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269817" y="9108201"/>
                <a:ext cx="286442" cy="284581"/>
              </a:xfrm>
              <a:custGeom>
                <a:avLst/>
                <a:gdLst>
                  <a:gd name="T0" fmla="*/ 42 w 391"/>
                  <a:gd name="T1" fmla="*/ 272 h 392"/>
                  <a:gd name="T2" fmla="*/ 42 w 391"/>
                  <a:gd name="T3" fmla="*/ 272 h 392"/>
                  <a:gd name="T4" fmla="*/ 272 w 391"/>
                  <a:gd name="T5" fmla="*/ 349 h 392"/>
                  <a:gd name="T6" fmla="*/ 272 w 391"/>
                  <a:gd name="T7" fmla="*/ 349 h 392"/>
                  <a:gd name="T8" fmla="*/ 348 w 391"/>
                  <a:gd name="T9" fmla="*/ 119 h 392"/>
                  <a:gd name="T10" fmla="*/ 348 w 391"/>
                  <a:gd name="T11" fmla="*/ 119 h 392"/>
                  <a:gd name="T12" fmla="*/ 118 w 391"/>
                  <a:gd name="T13" fmla="*/ 43 h 392"/>
                  <a:gd name="T14" fmla="*/ 118 w 391"/>
                  <a:gd name="T15" fmla="*/ 43 h 392"/>
                  <a:gd name="T16" fmla="*/ 42 w 391"/>
                  <a:gd name="T17" fmla="*/ 27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92">
                    <a:moveTo>
                      <a:pt x="42" y="272"/>
                    </a:moveTo>
                    <a:lnTo>
                      <a:pt x="42" y="272"/>
                    </a:lnTo>
                    <a:cubicBezTo>
                      <a:pt x="84" y="357"/>
                      <a:pt x="187" y="391"/>
                      <a:pt x="272" y="349"/>
                    </a:cubicBezTo>
                    <a:lnTo>
                      <a:pt x="272" y="349"/>
                    </a:lnTo>
                    <a:cubicBezTo>
                      <a:pt x="356" y="306"/>
                      <a:pt x="390" y="203"/>
                      <a:pt x="348" y="119"/>
                    </a:cubicBezTo>
                    <a:lnTo>
                      <a:pt x="348" y="119"/>
                    </a:lnTo>
                    <a:cubicBezTo>
                      <a:pt x="306" y="35"/>
                      <a:pt x="203" y="0"/>
                      <a:pt x="118" y="43"/>
                    </a:cubicBezTo>
                    <a:lnTo>
                      <a:pt x="118" y="43"/>
                    </a:lnTo>
                    <a:cubicBezTo>
                      <a:pt x="34" y="85"/>
                      <a:pt x="0" y="188"/>
                      <a:pt x="42" y="272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0" name="Freeform 49">
                <a:extLst>
                  <a:ext uri="{FF2B5EF4-FFF2-40B4-BE49-F238E27FC236}">
                    <a16:creationId xmlns:a16="http://schemas.microsoft.com/office/drawing/2014/main" id="{545A2E44-6279-4E44-BA07-52DF68A7D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517326" y="5651286"/>
                <a:ext cx="5139894" cy="2695531"/>
              </a:xfrm>
              <a:custGeom>
                <a:avLst/>
                <a:gdLst>
                  <a:gd name="T0" fmla="*/ 42 w 7042"/>
                  <a:gd name="T1" fmla="*/ 3597 h 3717"/>
                  <a:gd name="T2" fmla="*/ 42 w 7042"/>
                  <a:gd name="T3" fmla="*/ 3597 h 3717"/>
                  <a:gd name="T4" fmla="*/ 272 w 7042"/>
                  <a:gd name="T5" fmla="*/ 3674 h 3717"/>
                  <a:gd name="T6" fmla="*/ 6922 w 7042"/>
                  <a:gd name="T7" fmla="*/ 348 h 3717"/>
                  <a:gd name="T8" fmla="*/ 6922 w 7042"/>
                  <a:gd name="T9" fmla="*/ 348 h 3717"/>
                  <a:gd name="T10" fmla="*/ 6998 w 7042"/>
                  <a:gd name="T11" fmla="*/ 118 h 3717"/>
                  <a:gd name="T12" fmla="*/ 6998 w 7042"/>
                  <a:gd name="T13" fmla="*/ 118 h 3717"/>
                  <a:gd name="T14" fmla="*/ 6770 w 7042"/>
                  <a:gd name="T15" fmla="*/ 42 h 3717"/>
                  <a:gd name="T16" fmla="*/ 119 w 7042"/>
                  <a:gd name="T17" fmla="*/ 3368 h 3717"/>
                  <a:gd name="T18" fmla="*/ 119 w 7042"/>
                  <a:gd name="T19" fmla="*/ 3368 h 3717"/>
                  <a:gd name="T20" fmla="*/ 42 w 7042"/>
                  <a:gd name="T21" fmla="*/ 3597 h 3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7">
                    <a:moveTo>
                      <a:pt x="42" y="3597"/>
                    </a:moveTo>
                    <a:lnTo>
                      <a:pt x="42" y="3597"/>
                    </a:lnTo>
                    <a:cubicBezTo>
                      <a:pt x="84" y="3682"/>
                      <a:pt x="187" y="3716"/>
                      <a:pt x="272" y="3674"/>
                    </a:cubicBezTo>
                    <a:lnTo>
                      <a:pt x="6922" y="348"/>
                    </a:lnTo>
                    <a:lnTo>
                      <a:pt x="6922" y="348"/>
                    </a:lnTo>
                    <a:cubicBezTo>
                      <a:pt x="7007" y="305"/>
                      <a:pt x="7041" y="203"/>
                      <a:pt x="6998" y="118"/>
                    </a:cubicBezTo>
                    <a:lnTo>
                      <a:pt x="6998" y="118"/>
                    </a:lnTo>
                    <a:cubicBezTo>
                      <a:pt x="6957" y="33"/>
                      <a:pt x="6854" y="0"/>
                      <a:pt x="6770" y="42"/>
                    </a:cubicBezTo>
                    <a:lnTo>
                      <a:pt x="119" y="3368"/>
                    </a:lnTo>
                    <a:lnTo>
                      <a:pt x="119" y="3368"/>
                    </a:lnTo>
                    <a:cubicBezTo>
                      <a:pt x="34" y="3410"/>
                      <a:pt x="0" y="3513"/>
                      <a:pt x="42" y="3597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1" name="Freeform 50">
                <a:extLst>
                  <a:ext uri="{FF2B5EF4-FFF2-40B4-BE49-F238E27FC236}">
                    <a16:creationId xmlns:a16="http://schemas.microsoft.com/office/drawing/2014/main" id="{1D18D224-7640-C542-AD97-909F2E733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878885" y="5818248"/>
                <a:ext cx="617946" cy="450853"/>
              </a:xfrm>
              <a:custGeom>
                <a:avLst/>
                <a:gdLst>
                  <a:gd name="T0" fmla="*/ 42 w 848"/>
                  <a:gd name="T1" fmla="*/ 501 h 620"/>
                  <a:gd name="T2" fmla="*/ 42 w 848"/>
                  <a:gd name="T3" fmla="*/ 501 h 620"/>
                  <a:gd name="T4" fmla="*/ 271 w 848"/>
                  <a:gd name="T5" fmla="*/ 577 h 620"/>
                  <a:gd name="T6" fmla="*/ 728 w 848"/>
                  <a:gd name="T7" fmla="*/ 348 h 620"/>
                  <a:gd name="T8" fmla="*/ 728 w 848"/>
                  <a:gd name="T9" fmla="*/ 348 h 620"/>
                  <a:gd name="T10" fmla="*/ 805 w 848"/>
                  <a:gd name="T11" fmla="*/ 119 h 620"/>
                  <a:gd name="T12" fmla="*/ 805 w 848"/>
                  <a:gd name="T13" fmla="*/ 119 h 620"/>
                  <a:gd name="T14" fmla="*/ 576 w 848"/>
                  <a:gd name="T15" fmla="*/ 43 h 620"/>
                  <a:gd name="T16" fmla="*/ 119 w 848"/>
                  <a:gd name="T17" fmla="*/ 272 h 620"/>
                  <a:gd name="T18" fmla="*/ 119 w 848"/>
                  <a:gd name="T19" fmla="*/ 272 h 620"/>
                  <a:gd name="T20" fmla="*/ 42 w 848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8" h="620">
                    <a:moveTo>
                      <a:pt x="42" y="501"/>
                    </a:moveTo>
                    <a:lnTo>
                      <a:pt x="42" y="501"/>
                    </a:lnTo>
                    <a:cubicBezTo>
                      <a:pt x="84" y="585"/>
                      <a:pt x="186" y="619"/>
                      <a:pt x="271" y="577"/>
                    </a:cubicBezTo>
                    <a:lnTo>
                      <a:pt x="728" y="348"/>
                    </a:lnTo>
                    <a:lnTo>
                      <a:pt x="728" y="348"/>
                    </a:lnTo>
                    <a:cubicBezTo>
                      <a:pt x="813" y="306"/>
                      <a:pt x="847" y="204"/>
                      <a:pt x="805" y="119"/>
                    </a:cubicBezTo>
                    <a:lnTo>
                      <a:pt x="805" y="119"/>
                    </a:lnTo>
                    <a:cubicBezTo>
                      <a:pt x="762" y="34"/>
                      <a:pt x="660" y="0"/>
                      <a:pt x="576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3"/>
                      <a:pt x="0" y="416"/>
                      <a:pt x="42" y="501"/>
                    </a:cubicBezTo>
                  </a:path>
                </a:pathLst>
              </a:custGeom>
              <a:solidFill>
                <a:schemeClr val="accent4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2" name="Freeform 51">
                <a:extLst>
                  <a:ext uri="{FF2B5EF4-FFF2-40B4-BE49-F238E27FC236}">
                    <a16:creationId xmlns:a16="http://schemas.microsoft.com/office/drawing/2014/main" id="{84AFED3D-927D-A440-874E-3E06AA4E9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6324691" y="6684569"/>
                <a:ext cx="553576" cy="415681"/>
              </a:xfrm>
              <a:custGeom>
                <a:avLst/>
                <a:gdLst>
                  <a:gd name="T0" fmla="*/ 42 w 757"/>
                  <a:gd name="T1" fmla="*/ 455 h 575"/>
                  <a:gd name="T2" fmla="*/ 42 w 757"/>
                  <a:gd name="T3" fmla="*/ 455 h 575"/>
                  <a:gd name="T4" fmla="*/ 272 w 757"/>
                  <a:gd name="T5" fmla="*/ 531 h 575"/>
                  <a:gd name="T6" fmla="*/ 637 w 757"/>
                  <a:gd name="T7" fmla="*/ 349 h 575"/>
                  <a:gd name="T8" fmla="*/ 637 w 757"/>
                  <a:gd name="T9" fmla="*/ 349 h 575"/>
                  <a:gd name="T10" fmla="*/ 714 w 757"/>
                  <a:gd name="T11" fmla="*/ 119 h 575"/>
                  <a:gd name="T12" fmla="*/ 714 w 757"/>
                  <a:gd name="T13" fmla="*/ 119 h 575"/>
                  <a:gd name="T14" fmla="*/ 485 w 757"/>
                  <a:gd name="T15" fmla="*/ 43 h 575"/>
                  <a:gd name="T16" fmla="*/ 118 w 757"/>
                  <a:gd name="T17" fmla="*/ 226 h 575"/>
                  <a:gd name="T18" fmla="*/ 118 w 757"/>
                  <a:gd name="T19" fmla="*/ 226 h 575"/>
                  <a:gd name="T20" fmla="*/ 42 w 757"/>
                  <a:gd name="T21" fmla="*/ 455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7" h="575">
                    <a:moveTo>
                      <a:pt x="42" y="455"/>
                    </a:moveTo>
                    <a:lnTo>
                      <a:pt x="42" y="455"/>
                    </a:lnTo>
                    <a:cubicBezTo>
                      <a:pt x="84" y="540"/>
                      <a:pt x="187" y="574"/>
                      <a:pt x="272" y="531"/>
                    </a:cubicBezTo>
                    <a:lnTo>
                      <a:pt x="637" y="349"/>
                    </a:lnTo>
                    <a:lnTo>
                      <a:pt x="637" y="349"/>
                    </a:lnTo>
                    <a:cubicBezTo>
                      <a:pt x="722" y="306"/>
                      <a:pt x="756" y="204"/>
                      <a:pt x="714" y="119"/>
                    </a:cubicBezTo>
                    <a:lnTo>
                      <a:pt x="714" y="119"/>
                    </a:lnTo>
                    <a:cubicBezTo>
                      <a:pt x="671" y="35"/>
                      <a:pt x="569" y="0"/>
                      <a:pt x="485" y="43"/>
                    </a:cubicBezTo>
                    <a:lnTo>
                      <a:pt x="118" y="226"/>
                    </a:lnTo>
                    <a:lnTo>
                      <a:pt x="118" y="226"/>
                    </a:lnTo>
                    <a:cubicBezTo>
                      <a:pt x="34" y="268"/>
                      <a:pt x="0" y="370"/>
                      <a:pt x="42" y="455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3" name="Freeform 52">
                <a:extLst>
                  <a:ext uri="{FF2B5EF4-FFF2-40B4-BE49-F238E27FC236}">
                    <a16:creationId xmlns:a16="http://schemas.microsoft.com/office/drawing/2014/main" id="{86664408-6067-1449-B7A8-FB10BAB61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637625" y="5261733"/>
                <a:ext cx="5139895" cy="2695531"/>
              </a:xfrm>
              <a:custGeom>
                <a:avLst/>
                <a:gdLst>
                  <a:gd name="T0" fmla="*/ 41 w 7042"/>
                  <a:gd name="T1" fmla="*/ 3598 h 3718"/>
                  <a:gd name="T2" fmla="*/ 41 w 7042"/>
                  <a:gd name="T3" fmla="*/ 3598 h 3718"/>
                  <a:gd name="T4" fmla="*/ 271 w 7042"/>
                  <a:gd name="T5" fmla="*/ 3674 h 3718"/>
                  <a:gd name="T6" fmla="*/ 6922 w 7042"/>
                  <a:gd name="T7" fmla="*/ 349 h 3718"/>
                  <a:gd name="T8" fmla="*/ 6922 w 7042"/>
                  <a:gd name="T9" fmla="*/ 349 h 3718"/>
                  <a:gd name="T10" fmla="*/ 6998 w 7042"/>
                  <a:gd name="T11" fmla="*/ 119 h 3718"/>
                  <a:gd name="T12" fmla="*/ 6998 w 7042"/>
                  <a:gd name="T13" fmla="*/ 119 h 3718"/>
                  <a:gd name="T14" fmla="*/ 6769 w 7042"/>
                  <a:gd name="T15" fmla="*/ 43 h 3718"/>
                  <a:gd name="T16" fmla="*/ 118 w 7042"/>
                  <a:gd name="T17" fmla="*/ 3369 h 3718"/>
                  <a:gd name="T18" fmla="*/ 118 w 7042"/>
                  <a:gd name="T19" fmla="*/ 3369 h 3718"/>
                  <a:gd name="T20" fmla="*/ 41 w 7042"/>
                  <a:gd name="T21" fmla="*/ 3598 h 3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42" h="3718">
                    <a:moveTo>
                      <a:pt x="41" y="3598"/>
                    </a:moveTo>
                    <a:lnTo>
                      <a:pt x="41" y="3598"/>
                    </a:lnTo>
                    <a:cubicBezTo>
                      <a:pt x="83" y="3683"/>
                      <a:pt x="186" y="3717"/>
                      <a:pt x="271" y="3674"/>
                    </a:cubicBezTo>
                    <a:lnTo>
                      <a:pt x="6922" y="349"/>
                    </a:lnTo>
                    <a:lnTo>
                      <a:pt x="6922" y="349"/>
                    </a:lnTo>
                    <a:cubicBezTo>
                      <a:pt x="7006" y="306"/>
                      <a:pt x="7041" y="204"/>
                      <a:pt x="6998" y="119"/>
                    </a:cubicBezTo>
                    <a:lnTo>
                      <a:pt x="6998" y="119"/>
                    </a:lnTo>
                    <a:cubicBezTo>
                      <a:pt x="6956" y="35"/>
                      <a:pt x="6854" y="0"/>
                      <a:pt x="6769" y="43"/>
                    </a:cubicBezTo>
                    <a:lnTo>
                      <a:pt x="118" y="3369"/>
                    </a:lnTo>
                    <a:lnTo>
                      <a:pt x="118" y="3369"/>
                    </a:lnTo>
                    <a:cubicBezTo>
                      <a:pt x="34" y="3411"/>
                      <a:pt x="0" y="3514"/>
                      <a:pt x="41" y="3598"/>
                    </a:cubicBezTo>
                  </a:path>
                </a:pathLst>
              </a:custGeom>
              <a:solidFill>
                <a:schemeClr val="accent6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4" name="Freeform 53">
                <a:extLst>
                  <a:ext uri="{FF2B5EF4-FFF2-40B4-BE49-F238E27FC236}">
                    <a16:creationId xmlns:a16="http://schemas.microsoft.com/office/drawing/2014/main" id="{7C3E1661-5192-914F-9BAA-CFE96F9D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1740319" y="6146629"/>
                <a:ext cx="5902672" cy="3076040"/>
              </a:xfrm>
              <a:custGeom>
                <a:avLst/>
                <a:gdLst>
                  <a:gd name="T0" fmla="*/ 42 w 8086"/>
                  <a:gd name="T1" fmla="*/ 4120 h 4240"/>
                  <a:gd name="T2" fmla="*/ 42 w 8086"/>
                  <a:gd name="T3" fmla="*/ 4120 h 4240"/>
                  <a:gd name="T4" fmla="*/ 272 w 8086"/>
                  <a:gd name="T5" fmla="*/ 4197 h 4240"/>
                  <a:gd name="T6" fmla="*/ 7967 w 8086"/>
                  <a:gd name="T7" fmla="*/ 349 h 4240"/>
                  <a:gd name="T8" fmla="*/ 7967 w 8086"/>
                  <a:gd name="T9" fmla="*/ 349 h 4240"/>
                  <a:gd name="T10" fmla="*/ 8043 w 8086"/>
                  <a:gd name="T11" fmla="*/ 119 h 4240"/>
                  <a:gd name="T12" fmla="*/ 8043 w 8086"/>
                  <a:gd name="T13" fmla="*/ 119 h 4240"/>
                  <a:gd name="T14" fmla="*/ 7814 w 8086"/>
                  <a:gd name="T15" fmla="*/ 43 h 4240"/>
                  <a:gd name="T16" fmla="*/ 118 w 8086"/>
                  <a:gd name="T17" fmla="*/ 3891 h 4240"/>
                  <a:gd name="T18" fmla="*/ 118 w 8086"/>
                  <a:gd name="T19" fmla="*/ 3891 h 4240"/>
                  <a:gd name="T20" fmla="*/ 42 w 8086"/>
                  <a:gd name="T21" fmla="*/ 412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86" h="4240">
                    <a:moveTo>
                      <a:pt x="42" y="4120"/>
                    </a:moveTo>
                    <a:lnTo>
                      <a:pt x="42" y="4120"/>
                    </a:lnTo>
                    <a:cubicBezTo>
                      <a:pt x="84" y="4205"/>
                      <a:pt x="187" y="4239"/>
                      <a:pt x="272" y="4197"/>
                    </a:cubicBezTo>
                    <a:lnTo>
                      <a:pt x="7967" y="349"/>
                    </a:lnTo>
                    <a:lnTo>
                      <a:pt x="7967" y="349"/>
                    </a:lnTo>
                    <a:cubicBezTo>
                      <a:pt x="8051" y="307"/>
                      <a:pt x="8085" y="204"/>
                      <a:pt x="8043" y="119"/>
                    </a:cubicBezTo>
                    <a:lnTo>
                      <a:pt x="8043" y="119"/>
                    </a:lnTo>
                    <a:cubicBezTo>
                      <a:pt x="8001" y="35"/>
                      <a:pt x="7899" y="0"/>
                      <a:pt x="7814" y="43"/>
                    </a:cubicBezTo>
                    <a:lnTo>
                      <a:pt x="118" y="3891"/>
                    </a:lnTo>
                    <a:lnTo>
                      <a:pt x="118" y="3891"/>
                    </a:lnTo>
                    <a:cubicBezTo>
                      <a:pt x="34" y="3933"/>
                      <a:pt x="0" y="4036"/>
                      <a:pt x="42" y="4120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5" name="Freeform 54">
                <a:extLst>
                  <a:ext uri="{FF2B5EF4-FFF2-40B4-BE49-F238E27FC236}">
                    <a16:creationId xmlns:a16="http://schemas.microsoft.com/office/drawing/2014/main" id="{CCB1D337-32F7-4443-B61A-106A6CCCB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4438694" y="6377756"/>
                <a:ext cx="621163" cy="450856"/>
              </a:xfrm>
              <a:custGeom>
                <a:avLst/>
                <a:gdLst>
                  <a:gd name="T0" fmla="*/ 43 w 849"/>
                  <a:gd name="T1" fmla="*/ 501 h 620"/>
                  <a:gd name="T2" fmla="*/ 43 w 849"/>
                  <a:gd name="T3" fmla="*/ 501 h 620"/>
                  <a:gd name="T4" fmla="*/ 271 w 849"/>
                  <a:gd name="T5" fmla="*/ 577 h 620"/>
                  <a:gd name="T6" fmla="*/ 730 w 849"/>
                  <a:gd name="T7" fmla="*/ 348 h 620"/>
                  <a:gd name="T8" fmla="*/ 730 w 849"/>
                  <a:gd name="T9" fmla="*/ 348 h 620"/>
                  <a:gd name="T10" fmla="*/ 806 w 849"/>
                  <a:gd name="T11" fmla="*/ 119 h 620"/>
                  <a:gd name="T12" fmla="*/ 806 w 849"/>
                  <a:gd name="T13" fmla="*/ 119 h 620"/>
                  <a:gd name="T14" fmla="*/ 577 w 849"/>
                  <a:gd name="T15" fmla="*/ 43 h 620"/>
                  <a:gd name="T16" fmla="*/ 119 w 849"/>
                  <a:gd name="T17" fmla="*/ 272 h 620"/>
                  <a:gd name="T18" fmla="*/ 119 w 849"/>
                  <a:gd name="T19" fmla="*/ 272 h 620"/>
                  <a:gd name="T20" fmla="*/ 43 w 849"/>
                  <a:gd name="T21" fmla="*/ 50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9" h="620">
                    <a:moveTo>
                      <a:pt x="43" y="501"/>
                    </a:moveTo>
                    <a:lnTo>
                      <a:pt x="43" y="501"/>
                    </a:lnTo>
                    <a:cubicBezTo>
                      <a:pt x="85" y="586"/>
                      <a:pt x="187" y="619"/>
                      <a:pt x="271" y="577"/>
                    </a:cubicBezTo>
                    <a:lnTo>
                      <a:pt x="730" y="348"/>
                    </a:lnTo>
                    <a:lnTo>
                      <a:pt x="730" y="348"/>
                    </a:lnTo>
                    <a:cubicBezTo>
                      <a:pt x="814" y="306"/>
                      <a:pt x="848" y="204"/>
                      <a:pt x="806" y="119"/>
                    </a:cubicBezTo>
                    <a:lnTo>
                      <a:pt x="806" y="119"/>
                    </a:lnTo>
                    <a:cubicBezTo>
                      <a:pt x="764" y="35"/>
                      <a:pt x="661" y="0"/>
                      <a:pt x="577" y="43"/>
                    </a:cubicBezTo>
                    <a:lnTo>
                      <a:pt x="119" y="272"/>
                    </a:lnTo>
                    <a:lnTo>
                      <a:pt x="119" y="272"/>
                    </a:lnTo>
                    <a:cubicBezTo>
                      <a:pt x="34" y="314"/>
                      <a:pt x="0" y="416"/>
                      <a:pt x="43" y="50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6" name="Freeform 55">
                <a:extLst>
                  <a:ext uri="{FF2B5EF4-FFF2-40B4-BE49-F238E27FC236}">
                    <a16:creationId xmlns:a16="http://schemas.microsoft.com/office/drawing/2014/main" id="{C0644A0E-6D76-9D45-A913-BDADE83F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5173424" y="6288835"/>
                <a:ext cx="283226" cy="284583"/>
              </a:xfrm>
              <a:custGeom>
                <a:avLst/>
                <a:gdLst>
                  <a:gd name="T0" fmla="*/ 42 w 390"/>
                  <a:gd name="T1" fmla="*/ 271 h 391"/>
                  <a:gd name="T2" fmla="*/ 42 w 390"/>
                  <a:gd name="T3" fmla="*/ 271 h 391"/>
                  <a:gd name="T4" fmla="*/ 270 w 390"/>
                  <a:gd name="T5" fmla="*/ 348 h 391"/>
                  <a:gd name="T6" fmla="*/ 270 w 390"/>
                  <a:gd name="T7" fmla="*/ 348 h 391"/>
                  <a:gd name="T8" fmla="*/ 347 w 390"/>
                  <a:gd name="T9" fmla="*/ 119 h 391"/>
                  <a:gd name="T10" fmla="*/ 347 w 390"/>
                  <a:gd name="T11" fmla="*/ 119 h 391"/>
                  <a:gd name="T12" fmla="*/ 118 w 390"/>
                  <a:gd name="T13" fmla="*/ 42 h 391"/>
                  <a:gd name="T14" fmla="*/ 118 w 390"/>
                  <a:gd name="T15" fmla="*/ 42 h 391"/>
                  <a:gd name="T16" fmla="*/ 42 w 390"/>
                  <a:gd name="T17" fmla="*/ 27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" h="391">
                    <a:moveTo>
                      <a:pt x="42" y="271"/>
                    </a:moveTo>
                    <a:lnTo>
                      <a:pt x="42" y="271"/>
                    </a:lnTo>
                    <a:cubicBezTo>
                      <a:pt x="84" y="356"/>
                      <a:pt x="187" y="390"/>
                      <a:pt x="270" y="348"/>
                    </a:cubicBezTo>
                    <a:lnTo>
                      <a:pt x="270" y="348"/>
                    </a:lnTo>
                    <a:cubicBezTo>
                      <a:pt x="355" y="306"/>
                      <a:pt x="389" y="203"/>
                      <a:pt x="347" y="119"/>
                    </a:cubicBezTo>
                    <a:lnTo>
                      <a:pt x="347" y="119"/>
                    </a:lnTo>
                    <a:cubicBezTo>
                      <a:pt x="305" y="34"/>
                      <a:pt x="202" y="0"/>
                      <a:pt x="118" y="42"/>
                    </a:cubicBezTo>
                    <a:lnTo>
                      <a:pt x="118" y="42"/>
                    </a:lnTo>
                    <a:cubicBezTo>
                      <a:pt x="34" y="84"/>
                      <a:pt x="0" y="187"/>
                      <a:pt x="42" y="271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7" name="Freeform 56">
                <a:extLst>
                  <a:ext uri="{FF2B5EF4-FFF2-40B4-BE49-F238E27FC236}">
                    <a16:creationId xmlns:a16="http://schemas.microsoft.com/office/drawing/2014/main" id="{123E1858-40D6-FF4C-BAA6-F2CB7956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-2277819" y="8564985"/>
                <a:ext cx="286444" cy="284581"/>
              </a:xfrm>
              <a:custGeom>
                <a:avLst/>
                <a:gdLst>
                  <a:gd name="T0" fmla="*/ 43 w 392"/>
                  <a:gd name="T1" fmla="*/ 272 h 391"/>
                  <a:gd name="T2" fmla="*/ 43 w 392"/>
                  <a:gd name="T3" fmla="*/ 272 h 391"/>
                  <a:gd name="T4" fmla="*/ 272 w 392"/>
                  <a:gd name="T5" fmla="*/ 348 h 391"/>
                  <a:gd name="T6" fmla="*/ 272 w 392"/>
                  <a:gd name="T7" fmla="*/ 348 h 391"/>
                  <a:gd name="T8" fmla="*/ 349 w 392"/>
                  <a:gd name="T9" fmla="*/ 119 h 391"/>
                  <a:gd name="T10" fmla="*/ 349 w 392"/>
                  <a:gd name="T11" fmla="*/ 119 h 391"/>
                  <a:gd name="T12" fmla="*/ 119 w 392"/>
                  <a:gd name="T13" fmla="*/ 43 h 391"/>
                  <a:gd name="T14" fmla="*/ 119 w 392"/>
                  <a:gd name="T15" fmla="*/ 43 h 391"/>
                  <a:gd name="T16" fmla="*/ 43 w 392"/>
                  <a:gd name="T17" fmla="*/ 27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" h="391">
                    <a:moveTo>
                      <a:pt x="43" y="272"/>
                    </a:moveTo>
                    <a:lnTo>
                      <a:pt x="43" y="272"/>
                    </a:lnTo>
                    <a:cubicBezTo>
                      <a:pt x="85" y="356"/>
                      <a:pt x="188" y="390"/>
                      <a:pt x="272" y="348"/>
                    </a:cubicBezTo>
                    <a:lnTo>
                      <a:pt x="272" y="348"/>
                    </a:lnTo>
                    <a:cubicBezTo>
                      <a:pt x="356" y="306"/>
                      <a:pt x="391" y="204"/>
                      <a:pt x="349" y="119"/>
                    </a:cubicBezTo>
                    <a:lnTo>
                      <a:pt x="349" y="119"/>
                    </a:lnTo>
                    <a:cubicBezTo>
                      <a:pt x="306" y="34"/>
                      <a:pt x="204" y="0"/>
                      <a:pt x="119" y="43"/>
                    </a:cubicBezTo>
                    <a:lnTo>
                      <a:pt x="119" y="43"/>
                    </a:lnTo>
                    <a:cubicBezTo>
                      <a:pt x="35" y="85"/>
                      <a:pt x="0" y="187"/>
                      <a:pt x="43" y="272"/>
                    </a:cubicBezTo>
                  </a:path>
                </a:pathLst>
              </a:custGeom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78" name="Freeform 45">
                <a:extLst>
                  <a:ext uri="{FF2B5EF4-FFF2-40B4-BE49-F238E27FC236}">
                    <a16:creationId xmlns:a16="http://schemas.microsoft.com/office/drawing/2014/main" id="{CD2ED88B-B00B-4E44-9CAB-739BD13E0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69540">
                <a:off x="7014175" y="6035122"/>
                <a:ext cx="1618891" cy="946474"/>
              </a:xfrm>
              <a:custGeom>
                <a:avLst/>
                <a:gdLst>
                  <a:gd name="T0" fmla="*/ 2174 w 2217"/>
                  <a:gd name="T1" fmla="*/ 119 h 1304"/>
                  <a:gd name="T2" fmla="*/ 2174 w 2217"/>
                  <a:gd name="T3" fmla="*/ 119 h 1304"/>
                  <a:gd name="T4" fmla="*/ 1944 w 2217"/>
                  <a:gd name="T5" fmla="*/ 42 h 1304"/>
                  <a:gd name="T6" fmla="*/ 119 w 2217"/>
                  <a:gd name="T7" fmla="*/ 956 h 1304"/>
                  <a:gd name="T8" fmla="*/ 119 w 2217"/>
                  <a:gd name="T9" fmla="*/ 956 h 1304"/>
                  <a:gd name="T10" fmla="*/ 42 w 2217"/>
                  <a:gd name="T11" fmla="*/ 1185 h 1304"/>
                  <a:gd name="T12" fmla="*/ 42 w 2217"/>
                  <a:gd name="T13" fmla="*/ 1185 h 1304"/>
                  <a:gd name="T14" fmla="*/ 271 w 2217"/>
                  <a:gd name="T15" fmla="*/ 1262 h 1304"/>
                  <a:gd name="T16" fmla="*/ 2098 w 2217"/>
                  <a:gd name="T17" fmla="*/ 348 h 1304"/>
                  <a:gd name="T18" fmla="*/ 2098 w 2217"/>
                  <a:gd name="T19" fmla="*/ 348 h 1304"/>
                  <a:gd name="T20" fmla="*/ 2174 w 2217"/>
                  <a:gd name="T21" fmla="*/ 119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7" h="1304">
                    <a:moveTo>
                      <a:pt x="2174" y="119"/>
                    </a:moveTo>
                    <a:lnTo>
                      <a:pt x="2174" y="119"/>
                    </a:lnTo>
                    <a:cubicBezTo>
                      <a:pt x="2132" y="34"/>
                      <a:pt x="2029" y="0"/>
                      <a:pt x="1944" y="42"/>
                    </a:cubicBezTo>
                    <a:lnTo>
                      <a:pt x="119" y="956"/>
                    </a:lnTo>
                    <a:lnTo>
                      <a:pt x="119" y="956"/>
                    </a:lnTo>
                    <a:cubicBezTo>
                      <a:pt x="34" y="998"/>
                      <a:pt x="0" y="1101"/>
                      <a:pt x="42" y="1185"/>
                    </a:cubicBezTo>
                    <a:lnTo>
                      <a:pt x="42" y="1185"/>
                    </a:lnTo>
                    <a:cubicBezTo>
                      <a:pt x="84" y="1269"/>
                      <a:pt x="187" y="1303"/>
                      <a:pt x="271" y="1262"/>
                    </a:cubicBezTo>
                    <a:lnTo>
                      <a:pt x="2098" y="348"/>
                    </a:lnTo>
                    <a:lnTo>
                      <a:pt x="2098" y="348"/>
                    </a:lnTo>
                    <a:cubicBezTo>
                      <a:pt x="2182" y="306"/>
                      <a:pt x="2216" y="203"/>
                      <a:pt x="2174" y="119"/>
                    </a:cubicBezTo>
                  </a:path>
                </a:pathLst>
              </a:custGeom>
              <a:solidFill>
                <a:schemeClr val="accent5">
                  <a:alpha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550" name="Freeform 31">
              <a:extLst>
                <a:ext uri="{FF2B5EF4-FFF2-40B4-BE49-F238E27FC236}">
                  <a16:creationId xmlns:a16="http://schemas.microsoft.com/office/drawing/2014/main" id="{391099E3-9827-C643-A15C-A4D77C0335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3104A2-779C-4E6A-9F91-0811FD63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50" y="1425784"/>
            <a:ext cx="3728249" cy="5190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4DB9F-DF17-4E04-B6A2-E27DB9236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024" y="2112295"/>
            <a:ext cx="5448596" cy="36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9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2082" y="13003"/>
            <a:ext cx="9668027" cy="8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400" b="1" dirty="0">
                <a:solidFill>
                  <a:schemeClr val="tx1">
                    <a:lumMod val="25000"/>
                  </a:schemeClr>
                </a:solidFill>
                <a:latin typeface="Raleway SemiBold" panose="020B0503030101060003" pitchFamily="34" charset="77"/>
                <a:ea typeface="Nunito Bold" charset="0"/>
                <a:cs typeface="Arima Madurai Semi" pitchFamily="2" charset="77"/>
              </a:rPr>
              <a:t>Screencast 1: Interaction GIF</a:t>
            </a:r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4FE3EC6C-63D5-E744-B60F-0732314FB0EF}"/>
              </a:ext>
            </a:extLst>
          </p:cNvPr>
          <p:cNvGrpSpPr/>
          <p:nvPr/>
        </p:nvGrpSpPr>
        <p:grpSpPr>
          <a:xfrm>
            <a:off x="-1870851" y="4414570"/>
            <a:ext cx="14922466" cy="4506760"/>
            <a:chOff x="-2422178" y="5261733"/>
            <a:chExt cx="14922466" cy="4506760"/>
          </a:xfrm>
        </p:grpSpPr>
        <p:sp>
          <p:nvSpPr>
            <p:cNvPr id="391" name="Freeform 30">
              <a:extLst>
                <a:ext uri="{FF2B5EF4-FFF2-40B4-BE49-F238E27FC236}">
                  <a16:creationId xmlns:a16="http://schemas.microsoft.com/office/drawing/2014/main" id="{08928C0A-0AC8-4544-9C45-18B485A84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2" name="Freeform 31">
              <a:extLst>
                <a:ext uri="{FF2B5EF4-FFF2-40B4-BE49-F238E27FC236}">
                  <a16:creationId xmlns:a16="http://schemas.microsoft.com/office/drawing/2014/main" id="{6043B135-6513-2849-B6ED-953704A655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3" name="Freeform 32">
              <a:extLst>
                <a:ext uri="{FF2B5EF4-FFF2-40B4-BE49-F238E27FC236}">
                  <a16:creationId xmlns:a16="http://schemas.microsoft.com/office/drawing/2014/main" id="{2869AF83-426E-A34F-80E1-A51233D63F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4" name="Freeform 33">
              <a:extLst>
                <a:ext uri="{FF2B5EF4-FFF2-40B4-BE49-F238E27FC236}">
                  <a16:creationId xmlns:a16="http://schemas.microsoft.com/office/drawing/2014/main" id="{BAEA1ABF-5F67-8046-B5D9-E4B2D4785C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5" name="Freeform 34">
              <a:extLst>
                <a:ext uri="{FF2B5EF4-FFF2-40B4-BE49-F238E27FC236}">
                  <a16:creationId xmlns:a16="http://schemas.microsoft.com/office/drawing/2014/main" id="{CE0F67E0-4093-D84A-9E92-2B191D190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6" name="Freeform 35">
              <a:extLst>
                <a:ext uri="{FF2B5EF4-FFF2-40B4-BE49-F238E27FC236}">
                  <a16:creationId xmlns:a16="http://schemas.microsoft.com/office/drawing/2014/main" id="{665FA47D-F607-4341-9ECD-29A23E49E9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7" name="Freeform 36">
              <a:extLst>
                <a:ext uri="{FF2B5EF4-FFF2-40B4-BE49-F238E27FC236}">
                  <a16:creationId xmlns:a16="http://schemas.microsoft.com/office/drawing/2014/main" id="{FB38F706-CEA7-2E44-81D1-F1E5F43AD1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8" name="Freeform 37">
              <a:extLst>
                <a:ext uri="{FF2B5EF4-FFF2-40B4-BE49-F238E27FC236}">
                  <a16:creationId xmlns:a16="http://schemas.microsoft.com/office/drawing/2014/main" id="{F459F65C-8A1D-BC4C-B552-C48EB2B863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9" name="Freeform 38">
              <a:extLst>
                <a:ext uri="{FF2B5EF4-FFF2-40B4-BE49-F238E27FC236}">
                  <a16:creationId xmlns:a16="http://schemas.microsoft.com/office/drawing/2014/main" id="{943EDAA4-42CB-1B42-9550-DE71C0666D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0" name="Freeform 39">
              <a:extLst>
                <a:ext uri="{FF2B5EF4-FFF2-40B4-BE49-F238E27FC236}">
                  <a16:creationId xmlns:a16="http://schemas.microsoft.com/office/drawing/2014/main" id="{D71CFB52-DB16-C04C-B55D-307E658789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1" name="Freeform 40">
              <a:extLst>
                <a:ext uri="{FF2B5EF4-FFF2-40B4-BE49-F238E27FC236}">
                  <a16:creationId xmlns:a16="http://schemas.microsoft.com/office/drawing/2014/main" id="{F91471CB-4D29-A946-91DB-12144F4B72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2" name="Freeform 41">
              <a:extLst>
                <a:ext uri="{FF2B5EF4-FFF2-40B4-BE49-F238E27FC236}">
                  <a16:creationId xmlns:a16="http://schemas.microsoft.com/office/drawing/2014/main" id="{F6D452AD-E4B3-AC47-B008-80623CE639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3" name="Freeform 42">
              <a:extLst>
                <a:ext uri="{FF2B5EF4-FFF2-40B4-BE49-F238E27FC236}">
                  <a16:creationId xmlns:a16="http://schemas.microsoft.com/office/drawing/2014/main" id="{3046A17D-54A8-734B-A091-25C0115131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4" name="Freeform 43">
              <a:extLst>
                <a:ext uri="{FF2B5EF4-FFF2-40B4-BE49-F238E27FC236}">
                  <a16:creationId xmlns:a16="http://schemas.microsoft.com/office/drawing/2014/main" id="{7E79058D-D6D7-6643-9166-A531B86F64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5" name="Freeform 44">
              <a:extLst>
                <a:ext uri="{FF2B5EF4-FFF2-40B4-BE49-F238E27FC236}">
                  <a16:creationId xmlns:a16="http://schemas.microsoft.com/office/drawing/2014/main" id="{79539816-897F-304C-A906-0869E533AD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6" name="Freeform 45">
              <a:extLst>
                <a:ext uri="{FF2B5EF4-FFF2-40B4-BE49-F238E27FC236}">
                  <a16:creationId xmlns:a16="http://schemas.microsoft.com/office/drawing/2014/main" id="{07D5F073-A834-E942-8ECE-D8EE1FCFAC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7" name="Freeform 46">
              <a:extLst>
                <a:ext uri="{FF2B5EF4-FFF2-40B4-BE49-F238E27FC236}">
                  <a16:creationId xmlns:a16="http://schemas.microsoft.com/office/drawing/2014/main" id="{B7FBF252-FA78-4347-98CD-CAC2B91886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8" name="Freeform 47">
              <a:extLst>
                <a:ext uri="{FF2B5EF4-FFF2-40B4-BE49-F238E27FC236}">
                  <a16:creationId xmlns:a16="http://schemas.microsoft.com/office/drawing/2014/main" id="{425F6AAB-E936-5946-9838-FC24CD87EC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9" name="Freeform 48">
              <a:extLst>
                <a:ext uri="{FF2B5EF4-FFF2-40B4-BE49-F238E27FC236}">
                  <a16:creationId xmlns:a16="http://schemas.microsoft.com/office/drawing/2014/main" id="{530750FC-7402-3549-BC73-07DF133231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0" name="Freeform 49">
              <a:extLst>
                <a:ext uri="{FF2B5EF4-FFF2-40B4-BE49-F238E27FC236}">
                  <a16:creationId xmlns:a16="http://schemas.microsoft.com/office/drawing/2014/main" id="{F123C4C6-CC34-A045-9D37-C035BC9DF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1" name="Freeform 50">
              <a:extLst>
                <a:ext uri="{FF2B5EF4-FFF2-40B4-BE49-F238E27FC236}">
                  <a16:creationId xmlns:a16="http://schemas.microsoft.com/office/drawing/2014/main" id="{C6B845B5-8134-4547-865F-378D4C641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2" name="Freeform 51">
              <a:extLst>
                <a:ext uri="{FF2B5EF4-FFF2-40B4-BE49-F238E27FC236}">
                  <a16:creationId xmlns:a16="http://schemas.microsoft.com/office/drawing/2014/main" id="{EDDC9C58-9E58-B746-B045-D7D3B55AD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3" name="Freeform 52">
              <a:extLst>
                <a:ext uri="{FF2B5EF4-FFF2-40B4-BE49-F238E27FC236}">
                  <a16:creationId xmlns:a16="http://schemas.microsoft.com/office/drawing/2014/main" id="{94BCB7FB-1766-9E4C-91DF-35DC925931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4" name="Freeform 53">
              <a:extLst>
                <a:ext uri="{FF2B5EF4-FFF2-40B4-BE49-F238E27FC236}">
                  <a16:creationId xmlns:a16="http://schemas.microsoft.com/office/drawing/2014/main" id="{0BABF106-448D-CB43-884B-9E1537E8E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5" name="Freeform 54">
              <a:extLst>
                <a:ext uri="{FF2B5EF4-FFF2-40B4-BE49-F238E27FC236}">
                  <a16:creationId xmlns:a16="http://schemas.microsoft.com/office/drawing/2014/main" id="{C201FF58-E07E-B74B-AA64-49408943B3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6" name="Freeform 55">
              <a:extLst>
                <a:ext uri="{FF2B5EF4-FFF2-40B4-BE49-F238E27FC236}">
                  <a16:creationId xmlns:a16="http://schemas.microsoft.com/office/drawing/2014/main" id="{ECF288E2-5569-DB4C-AEF9-381FDD0DFB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7" name="Freeform 56">
              <a:extLst>
                <a:ext uri="{FF2B5EF4-FFF2-40B4-BE49-F238E27FC236}">
                  <a16:creationId xmlns:a16="http://schemas.microsoft.com/office/drawing/2014/main" id="{C042773E-E3C9-964B-855A-A845792E3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8" name="Freeform 45">
              <a:extLst>
                <a:ext uri="{FF2B5EF4-FFF2-40B4-BE49-F238E27FC236}">
                  <a16:creationId xmlns:a16="http://schemas.microsoft.com/office/drawing/2014/main" id="{D9EB6177-5997-494C-A47B-D1E51AFFCE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9" name="Freeform 31">
              <a:extLst>
                <a:ext uri="{FF2B5EF4-FFF2-40B4-BE49-F238E27FC236}">
                  <a16:creationId xmlns:a16="http://schemas.microsoft.com/office/drawing/2014/main" id="{A532C0F8-20B7-0541-BFD8-B0996F2AAE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35" name="Google Shape;110;p21" title="how to make a photo gif in photoshop - option 1">
            <a:hlinkClick r:id="rId3"/>
            <a:extLst>
              <a:ext uri="{FF2B5EF4-FFF2-40B4-BE49-F238E27FC236}">
                <a16:creationId xmlns:a16="http://schemas.microsoft.com/office/drawing/2014/main" id="{FA1C1B2E-C02B-441A-BF0D-E6521406AC6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437" y="932660"/>
            <a:ext cx="5913025" cy="4434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C9AF93-32B4-4D62-8786-00261B8D8C23}"/>
              </a:ext>
            </a:extLst>
          </p:cNvPr>
          <p:cNvSpPr/>
          <p:nvPr/>
        </p:nvSpPr>
        <p:spPr>
          <a:xfrm>
            <a:off x="1012863" y="5794605"/>
            <a:ext cx="10033283" cy="67375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u="sng" dirty="0">
              <a:solidFill>
                <a:schemeClr val="tx1">
                  <a:lumMod val="25000"/>
                </a:schemeClr>
              </a:solidFill>
              <a:latin typeface="Oxygen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en-US" sz="2800" u="sng" dirty="0">
                <a:solidFill>
                  <a:schemeClr val="tx1">
                    <a:lumMod val="25000"/>
                  </a:schemeClr>
                </a:solidFill>
                <a:latin typeface="Oxyge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https://www.youtube.com/watch?v=khpXH5xvAUk&amp;t=31s</a:t>
            </a:r>
            <a:endParaRPr lang="en-US" sz="2800" dirty="0">
              <a:solidFill>
                <a:schemeClr val="tx1">
                  <a:lumMod val="25000"/>
                </a:schemeClr>
              </a:solidFill>
              <a:latin typeface="Oxygen"/>
            </a:endParaRPr>
          </a:p>
          <a:p>
            <a:pPr algn="ctr"/>
            <a:endParaRPr lang="en-US" sz="2800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2082" y="13003"/>
            <a:ext cx="9668027" cy="8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400" b="1" dirty="0">
                <a:solidFill>
                  <a:schemeClr val="tx1">
                    <a:lumMod val="25000"/>
                  </a:schemeClr>
                </a:solidFill>
                <a:latin typeface="Raleway SemiBold" panose="020B0503030101060003" pitchFamily="34" charset="77"/>
                <a:ea typeface="Nunito Bold" charset="0"/>
                <a:cs typeface="Arima Madurai Semi" pitchFamily="2" charset="77"/>
              </a:rPr>
              <a:t>Screencast 2: Traced Image GIF</a:t>
            </a:r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4FE3EC6C-63D5-E744-B60F-0732314FB0EF}"/>
              </a:ext>
            </a:extLst>
          </p:cNvPr>
          <p:cNvGrpSpPr/>
          <p:nvPr/>
        </p:nvGrpSpPr>
        <p:grpSpPr>
          <a:xfrm>
            <a:off x="-1870851" y="4414570"/>
            <a:ext cx="14922466" cy="4506760"/>
            <a:chOff x="-2422178" y="5261733"/>
            <a:chExt cx="14922466" cy="4506760"/>
          </a:xfrm>
        </p:grpSpPr>
        <p:sp>
          <p:nvSpPr>
            <p:cNvPr id="391" name="Freeform 30">
              <a:extLst>
                <a:ext uri="{FF2B5EF4-FFF2-40B4-BE49-F238E27FC236}">
                  <a16:creationId xmlns:a16="http://schemas.microsoft.com/office/drawing/2014/main" id="{08928C0A-0AC8-4544-9C45-18B485A84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2" name="Freeform 31">
              <a:extLst>
                <a:ext uri="{FF2B5EF4-FFF2-40B4-BE49-F238E27FC236}">
                  <a16:creationId xmlns:a16="http://schemas.microsoft.com/office/drawing/2014/main" id="{6043B135-6513-2849-B6ED-953704A655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3" name="Freeform 32">
              <a:extLst>
                <a:ext uri="{FF2B5EF4-FFF2-40B4-BE49-F238E27FC236}">
                  <a16:creationId xmlns:a16="http://schemas.microsoft.com/office/drawing/2014/main" id="{2869AF83-426E-A34F-80E1-A51233D63F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4" name="Freeform 33">
              <a:extLst>
                <a:ext uri="{FF2B5EF4-FFF2-40B4-BE49-F238E27FC236}">
                  <a16:creationId xmlns:a16="http://schemas.microsoft.com/office/drawing/2014/main" id="{BAEA1ABF-5F67-8046-B5D9-E4B2D4785C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5" name="Freeform 34">
              <a:extLst>
                <a:ext uri="{FF2B5EF4-FFF2-40B4-BE49-F238E27FC236}">
                  <a16:creationId xmlns:a16="http://schemas.microsoft.com/office/drawing/2014/main" id="{CE0F67E0-4093-D84A-9E92-2B191D190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6" name="Freeform 35">
              <a:extLst>
                <a:ext uri="{FF2B5EF4-FFF2-40B4-BE49-F238E27FC236}">
                  <a16:creationId xmlns:a16="http://schemas.microsoft.com/office/drawing/2014/main" id="{665FA47D-F607-4341-9ECD-29A23E49E9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7" name="Freeform 36">
              <a:extLst>
                <a:ext uri="{FF2B5EF4-FFF2-40B4-BE49-F238E27FC236}">
                  <a16:creationId xmlns:a16="http://schemas.microsoft.com/office/drawing/2014/main" id="{FB38F706-CEA7-2E44-81D1-F1E5F43AD1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8" name="Freeform 37">
              <a:extLst>
                <a:ext uri="{FF2B5EF4-FFF2-40B4-BE49-F238E27FC236}">
                  <a16:creationId xmlns:a16="http://schemas.microsoft.com/office/drawing/2014/main" id="{F459F65C-8A1D-BC4C-B552-C48EB2B863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9" name="Freeform 38">
              <a:extLst>
                <a:ext uri="{FF2B5EF4-FFF2-40B4-BE49-F238E27FC236}">
                  <a16:creationId xmlns:a16="http://schemas.microsoft.com/office/drawing/2014/main" id="{943EDAA4-42CB-1B42-9550-DE71C0666D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0" name="Freeform 39">
              <a:extLst>
                <a:ext uri="{FF2B5EF4-FFF2-40B4-BE49-F238E27FC236}">
                  <a16:creationId xmlns:a16="http://schemas.microsoft.com/office/drawing/2014/main" id="{D71CFB52-DB16-C04C-B55D-307E658789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1" name="Freeform 40">
              <a:extLst>
                <a:ext uri="{FF2B5EF4-FFF2-40B4-BE49-F238E27FC236}">
                  <a16:creationId xmlns:a16="http://schemas.microsoft.com/office/drawing/2014/main" id="{F91471CB-4D29-A946-91DB-12144F4B72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2" name="Freeform 41">
              <a:extLst>
                <a:ext uri="{FF2B5EF4-FFF2-40B4-BE49-F238E27FC236}">
                  <a16:creationId xmlns:a16="http://schemas.microsoft.com/office/drawing/2014/main" id="{F6D452AD-E4B3-AC47-B008-80623CE639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3" name="Freeform 42">
              <a:extLst>
                <a:ext uri="{FF2B5EF4-FFF2-40B4-BE49-F238E27FC236}">
                  <a16:creationId xmlns:a16="http://schemas.microsoft.com/office/drawing/2014/main" id="{3046A17D-54A8-734B-A091-25C0115131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4" name="Freeform 43">
              <a:extLst>
                <a:ext uri="{FF2B5EF4-FFF2-40B4-BE49-F238E27FC236}">
                  <a16:creationId xmlns:a16="http://schemas.microsoft.com/office/drawing/2014/main" id="{7E79058D-D6D7-6643-9166-A531B86F64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5" name="Freeform 44">
              <a:extLst>
                <a:ext uri="{FF2B5EF4-FFF2-40B4-BE49-F238E27FC236}">
                  <a16:creationId xmlns:a16="http://schemas.microsoft.com/office/drawing/2014/main" id="{79539816-897F-304C-A906-0869E533AD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6" name="Freeform 45">
              <a:extLst>
                <a:ext uri="{FF2B5EF4-FFF2-40B4-BE49-F238E27FC236}">
                  <a16:creationId xmlns:a16="http://schemas.microsoft.com/office/drawing/2014/main" id="{07D5F073-A834-E942-8ECE-D8EE1FCFAC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7" name="Freeform 46">
              <a:extLst>
                <a:ext uri="{FF2B5EF4-FFF2-40B4-BE49-F238E27FC236}">
                  <a16:creationId xmlns:a16="http://schemas.microsoft.com/office/drawing/2014/main" id="{B7FBF252-FA78-4347-98CD-CAC2B91886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8" name="Freeform 47">
              <a:extLst>
                <a:ext uri="{FF2B5EF4-FFF2-40B4-BE49-F238E27FC236}">
                  <a16:creationId xmlns:a16="http://schemas.microsoft.com/office/drawing/2014/main" id="{425F6AAB-E936-5946-9838-FC24CD87EC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9" name="Freeform 48">
              <a:extLst>
                <a:ext uri="{FF2B5EF4-FFF2-40B4-BE49-F238E27FC236}">
                  <a16:creationId xmlns:a16="http://schemas.microsoft.com/office/drawing/2014/main" id="{530750FC-7402-3549-BC73-07DF133231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0" name="Freeform 49">
              <a:extLst>
                <a:ext uri="{FF2B5EF4-FFF2-40B4-BE49-F238E27FC236}">
                  <a16:creationId xmlns:a16="http://schemas.microsoft.com/office/drawing/2014/main" id="{F123C4C6-CC34-A045-9D37-C035BC9DF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1" name="Freeform 50">
              <a:extLst>
                <a:ext uri="{FF2B5EF4-FFF2-40B4-BE49-F238E27FC236}">
                  <a16:creationId xmlns:a16="http://schemas.microsoft.com/office/drawing/2014/main" id="{C6B845B5-8134-4547-865F-378D4C641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2" name="Freeform 51">
              <a:extLst>
                <a:ext uri="{FF2B5EF4-FFF2-40B4-BE49-F238E27FC236}">
                  <a16:creationId xmlns:a16="http://schemas.microsoft.com/office/drawing/2014/main" id="{EDDC9C58-9E58-B746-B045-D7D3B55AD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3" name="Freeform 52">
              <a:extLst>
                <a:ext uri="{FF2B5EF4-FFF2-40B4-BE49-F238E27FC236}">
                  <a16:creationId xmlns:a16="http://schemas.microsoft.com/office/drawing/2014/main" id="{94BCB7FB-1766-9E4C-91DF-35DC925931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4" name="Freeform 53">
              <a:extLst>
                <a:ext uri="{FF2B5EF4-FFF2-40B4-BE49-F238E27FC236}">
                  <a16:creationId xmlns:a16="http://schemas.microsoft.com/office/drawing/2014/main" id="{0BABF106-448D-CB43-884B-9E1537E8EB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5" name="Freeform 54">
              <a:extLst>
                <a:ext uri="{FF2B5EF4-FFF2-40B4-BE49-F238E27FC236}">
                  <a16:creationId xmlns:a16="http://schemas.microsoft.com/office/drawing/2014/main" id="{C201FF58-E07E-B74B-AA64-49408943B3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6" name="Freeform 55">
              <a:extLst>
                <a:ext uri="{FF2B5EF4-FFF2-40B4-BE49-F238E27FC236}">
                  <a16:creationId xmlns:a16="http://schemas.microsoft.com/office/drawing/2014/main" id="{ECF288E2-5569-DB4C-AEF9-381FDD0DFB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7" name="Freeform 56">
              <a:extLst>
                <a:ext uri="{FF2B5EF4-FFF2-40B4-BE49-F238E27FC236}">
                  <a16:creationId xmlns:a16="http://schemas.microsoft.com/office/drawing/2014/main" id="{C042773E-E3C9-964B-855A-A845792E3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8" name="Freeform 45">
              <a:extLst>
                <a:ext uri="{FF2B5EF4-FFF2-40B4-BE49-F238E27FC236}">
                  <a16:creationId xmlns:a16="http://schemas.microsoft.com/office/drawing/2014/main" id="{D9EB6177-5997-494C-A47B-D1E51AFFCE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9" name="Freeform 31">
              <a:extLst>
                <a:ext uri="{FF2B5EF4-FFF2-40B4-BE49-F238E27FC236}">
                  <a16:creationId xmlns:a16="http://schemas.microsoft.com/office/drawing/2014/main" id="{A532C0F8-20B7-0541-BFD8-B0996F2AAE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81430" y="585377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7C9AF93-32B4-4D62-8786-00261B8D8C23}"/>
              </a:ext>
            </a:extLst>
          </p:cNvPr>
          <p:cNvSpPr/>
          <p:nvPr/>
        </p:nvSpPr>
        <p:spPr>
          <a:xfrm>
            <a:off x="877375" y="5530234"/>
            <a:ext cx="10540646" cy="116202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endParaRPr lang="en-US" sz="1600" u="sng" dirty="0">
              <a:solidFill>
                <a:schemeClr val="tx1">
                  <a:lumMod val="25000"/>
                </a:schemeClr>
              </a:solidFill>
              <a:latin typeface="Oxygen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lvl="0">
              <a:spcBef>
                <a:spcPts val="1600"/>
              </a:spcBef>
            </a:pPr>
            <a:r>
              <a:rPr lang="en-US" sz="2800" u="sng" dirty="0">
                <a:solidFill>
                  <a:schemeClr val="tx1">
                    <a:lumMod val="25000"/>
                  </a:schemeClr>
                </a:solidFill>
                <a:latin typeface="Oxyge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https://www.youtube.com/watch?v=C785mfq1E4o&amp;list=PL89GxxPnCnq2ER_bji_cYv2dVUi9vF5GX</a:t>
            </a:r>
            <a:endParaRPr lang="en-US" sz="2800" dirty="0">
              <a:solidFill>
                <a:schemeClr val="tx1">
                  <a:lumMod val="25000"/>
                </a:schemeClr>
              </a:solidFill>
              <a:latin typeface="Oxygen"/>
            </a:endParaRPr>
          </a:p>
          <a:p>
            <a:pPr algn="ctr"/>
            <a:endParaRPr lang="en-US" sz="2800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37" name="Google Shape;117;p22" descr="Part 2: https://youtu.be/RaxWDMj0hfA&#10;Part 3: https://youtu.be/dMF8HZwjwh0&#10;Part 4: https://youtu.be/Pwe122FH12A" title="Referencing an Image to Create a GIF (Part 1)">
            <a:hlinkClick r:id="rId4"/>
            <a:extLst>
              <a:ext uri="{FF2B5EF4-FFF2-40B4-BE49-F238E27FC236}">
                <a16:creationId xmlns:a16="http://schemas.microsoft.com/office/drawing/2014/main" id="{AF38582A-5357-4BEE-85E1-5047308F864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4166" y="943990"/>
            <a:ext cx="5913025" cy="443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829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DBDBDB"/>
      </a:dk1>
      <a:lt1>
        <a:srgbClr val="FFFFFF"/>
      </a:lt1>
      <a:dk2>
        <a:srgbClr val="FFFFFF"/>
      </a:dk2>
      <a:lt2>
        <a:srgbClr val="191747"/>
      </a:lt2>
      <a:accent1>
        <a:srgbClr val="EA226F"/>
      </a:accent1>
      <a:accent2>
        <a:srgbClr val="A0589F"/>
      </a:accent2>
      <a:accent3>
        <a:srgbClr val="FACA31"/>
      </a:accent3>
      <a:accent4>
        <a:srgbClr val="65C2A8"/>
      </a:accent4>
      <a:accent5>
        <a:srgbClr val="CC559D"/>
      </a:accent5>
      <a:accent6>
        <a:srgbClr val="878787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229</Words>
  <Application>Microsoft Office PowerPoint</Application>
  <PresentationFormat>Widescreen</PresentationFormat>
  <Paragraphs>54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 Unicode MS</vt:lpstr>
      <vt:lpstr>Arima Madurai Black</vt:lpstr>
      <vt:lpstr>Arima Madurai Light</vt:lpstr>
      <vt:lpstr>Arima Madurai Semi</vt:lpstr>
      <vt:lpstr>Bebas Neue</vt:lpstr>
      <vt:lpstr>Lato Light</vt:lpstr>
      <vt:lpstr>Mukta SemiBold</vt:lpstr>
      <vt:lpstr>Nunito Bold</vt:lpstr>
      <vt:lpstr>Oxygen</vt:lpstr>
      <vt:lpstr>Poppins</vt:lpstr>
      <vt:lpstr>Raleway SemiBold</vt:lpstr>
      <vt:lpstr>Roboto</vt:lpstr>
      <vt:lpstr>Roboto Bold</vt:lpstr>
      <vt:lpstr>Roboto Regular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Windows User</cp:lastModifiedBy>
  <cp:revision>189</cp:revision>
  <dcterms:created xsi:type="dcterms:W3CDTF">2018-12-21T22:04:22Z</dcterms:created>
  <dcterms:modified xsi:type="dcterms:W3CDTF">2019-04-06T03:32:04Z</dcterms:modified>
</cp:coreProperties>
</file>